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4"/>
  </p:sldMasterIdLst>
  <p:notesMasterIdLst>
    <p:notesMasterId r:id="rId21"/>
  </p:notesMasterIdLst>
  <p:handoutMasterIdLst>
    <p:handoutMasterId r:id="rId22"/>
  </p:handoutMasterIdLst>
  <p:sldIdLst>
    <p:sldId id="531" r:id="rId5"/>
    <p:sldId id="338" r:id="rId6"/>
    <p:sldId id="549" r:id="rId7"/>
    <p:sldId id="551" r:id="rId8"/>
    <p:sldId id="560" r:id="rId9"/>
    <p:sldId id="537" r:id="rId10"/>
    <p:sldId id="564" r:id="rId11"/>
    <p:sldId id="565" r:id="rId12"/>
    <p:sldId id="548" r:id="rId13"/>
    <p:sldId id="566" r:id="rId14"/>
    <p:sldId id="567" r:id="rId15"/>
    <p:sldId id="556" r:id="rId16"/>
    <p:sldId id="568" r:id="rId17"/>
    <p:sldId id="561" r:id="rId18"/>
    <p:sldId id="562" r:id="rId19"/>
    <p:sldId id="522" r:id="rId20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CC32CE8-EE3D-F04A-A873-1DB8FD8E9526}">
          <p14:sldIdLst>
            <p14:sldId id="531"/>
            <p14:sldId id="338"/>
            <p14:sldId id="549"/>
            <p14:sldId id="551"/>
            <p14:sldId id="560"/>
            <p14:sldId id="537"/>
            <p14:sldId id="564"/>
          </p14:sldIdLst>
        </p14:section>
        <p14:section name="Local Control Implementation" id="{319B2962-D357-E046-A4E8-48E2882F2455}">
          <p14:sldIdLst>
            <p14:sldId id="565"/>
          </p14:sldIdLst>
        </p14:section>
        <p14:section name="Shared Controls (export)" id="{FCAE26EE-F9AA-AC46-B1CB-57C3D5D63C63}">
          <p14:sldIdLst>
            <p14:sldId id="548"/>
          </p14:sldIdLst>
        </p14:section>
        <p14:section name="Inherited" id="{67E302EC-2779-5A40-A136-B73B47254033}">
          <p14:sldIdLst>
            <p14:sldId id="566"/>
            <p14:sldId id="567"/>
          </p14:sldIdLst>
        </p14:section>
        <p14:section name="External Project Handling" id="{0117A734-D371-B544-BDB0-19FE17A2F632}">
          <p14:sldIdLst>
            <p14:sldId id="556"/>
            <p14:sldId id="568"/>
            <p14:sldId id="561"/>
            <p14:sldId id="562"/>
            <p14:sldId id="52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92" userDrawn="1">
          <p15:clr>
            <a:srgbClr val="A4A3A4"/>
          </p15:clr>
        </p15:guide>
        <p15:guide id="2" pos="38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Mike Ciccotello" initials="" lastIdx="0" clrIdx="5"/>
  <p:cmAuthor id="2" name="Johnson, Frank (US)" initials="FJ" lastIdx="137" clrIdx="0"/>
  <p:cmAuthor id="3" name="Emmett Wood" initials="EW" lastIdx="22" clrIdx="1"/>
  <p:cmAuthor id="4" name="Neely, Renate" initials="NR" lastIdx="29" clrIdx="2"/>
  <p:cmAuthor id="5" name="Pisani, Rinaldi" initials="PR" lastIdx="22" clrIdx="3"/>
  <p:cmAuthor id="6" name="Microsoft Office User" initials="MOU" lastIdx="34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0096FF"/>
    <a:srgbClr val="F19F54"/>
    <a:srgbClr val="0E3448"/>
    <a:srgbClr val="336C99"/>
    <a:srgbClr val="81B959"/>
    <a:srgbClr val="B9C8D3"/>
    <a:srgbClr val="86C563"/>
    <a:srgbClr val="7DAED3"/>
    <a:srgbClr val="7BBE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86" autoAdjust="0"/>
    <p:restoredTop sz="85914" autoAdjust="0"/>
  </p:normalViewPr>
  <p:slideViewPr>
    <p:cSldViewPr snapToGrid="0" showGuides="1">
      <p:cViewPr>
        <p:scale>
          <a:sx n="94" d="100"/>
          <a:sy n="94" d="100"/>
        </p:scale>
        <p:origin x="144" y="456"/>
      </p:cViewPr>
      <p:guideLst>
        <p:guide orient="horz" pos="2192"/>
        <p:guide pos="38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177" d="100"/>
          <a:sy n="177" d="100"/>
        </p:scale>
        <p:origin x="3360" y="-12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sv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svg"/><Relationship Id="rId4" Type="http://schemas.openxmlformats.org/officeDocument/2006/relationships/image" Target="../media/image18.svg"/><Relationship Id="rId9" Type="http://schemas.openxmlformats.org/officeDocument/2006/relationships/image" Target="../media/image23.pn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svg"/><Relationship Id="rId1" Type="http://schemas.openxmlformats.org/officeDocument/2006/relationships/image" Target="../media/image35.png"/><Relationship Id="rId4" Type="http://schemas.openxmlformats.org/officeDocument/2006/relationships/image" Target="../media/image38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sv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svg"/><Relationship Id="rId4" Type="http://schemas.openxmlformats.org/officeDocument/2006/relationships/image" Target="../media/image18.svg"/><Relationship Id="rId9" Type="http://schemas.openxmlformats.org/officeDocument/2006/relationships/image" Target="../media/image23.pn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svg"/><Relationship Id="rId1" Type="http://schemas.openxmlformats.org/officeDocument/2006/relationships/image" Target="../media/image35.png"/><Relationship Id="rId4" Type="http://schemas.openxmlformats.org/officeDocument/2006/relationships/image" Target="../media/image3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78AF0C-8B1F-3D47-A829-8F52C1DF0BE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603587-0A8A-F749-9649-658A6D4D8C1F}">
      <dgm:prSet/>
      <dgm:spPr/>
      <dgm:t>
        <a:bodyPr/>
        <a:lstStyle/>
        <a:p>
          <a:r>
            <a:rPr lang="en-US" dirty="0"/>
            <a:t>Determine how to manage inheritance across the different use-cases that a customer may experience when converting or creating an OSCAL SSP package for delivery.  </a:t>
          </a:r>
        </a:p>
      </dgm:t>
    </dgm:pt>
    <dgm:pt modelId="{A44F844B-603F-2A47-90F7-36243FF19431}" type="parTrans" cxnId="{6888D5FE-BECE-D144-B287-B5ECFBCD32E5}">
      <dgm:prSet/>
      <dgm:spPr/>
      <dgm:t>
        <a:bodyPr/>
        <a:lstStyle/>
        <a:p>
          <a:endParaRPr lang="en-US"/>
        </a:p>
      </dgm:t>
    </dgm:pt>
    <dgm:pt modelId="{A9BFEBD4-A605-3B48-908C-53172AC6D4AF}" type="sibTrans" cxnId="{6888D5FE-BECE-D144-B287-B5ECFBCD32E5}">
      <dgm:prSet/>
      <dgm:spPr/>
      <dgm:t>
        <a:bodyPr/>
        <a:lstStyle/>
        <a:p>
          <a:endParaRPr lang="en-US"/>
        </a:p>
      </dgm:t>
    </dgm:pt>
    <dgm:pt modelId="{45B9043D-166F-244C-A82A-D6DFFC3C5B83}" type="pres">
      <dgm:prSet presAssocID="{0678AF0C-8B1F-3D47-A829-8F52C1DF0BE6}" presName="linear" presStyleCnt="0">
        <dgm:presLayoutVars>
          <dgm:animLvl val="lvl"/>
          <dgm:resizeHandles val="exact"/>
        </dgm:presLayoutVars>
      </dgm:prSet>
      <dgm:spPr/>
    </dgm:pt>
    <dgm:pt modelId="{25259E90-5379-8E4B-83CE-43C658DC7F1C}" type="pres">
      <dgm:prSet presAssocID="{75603587-0A8A-F749-9649-658A6D4D8C1F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91DD6F57-BE30-C943-B880-BF30B0337553}" type="presOf" srcId="{0678AF0C-8B1F-3D47-A829-8F52C1DF0BE6}" destId="{45B9043D-166F-244C-A82A-D6DFFC3C5B83}" srcOrd="0" destOrd="0" presId="urn:microsoft.com/office/officeart/2005/8/layout/vList2"/>
    <dgm:cxn modelId="{27E10195-4A3B-6447-823A-96D1CDC0AACF}" type="presOf" srcId="{75603587-0A8A-F749-9649-658A6D4D8C1F}" destId="{25259E90-5379-8E4B-83CE-43C658DC7F1C}" srcOrd="0" destOrd="0" presId="urn:microsoft.com/office/officeart/2005/8/layout/vList2"/>
    <dgm:cxn modelId="{6888D5FE-BECE-D144-B287-B5ECFBCD32E5}" srcId="{0678AF0C-8B1F-3D47-A829-8F52C1DF0BE6}" destId="{75603587-0A8A-F749-9649-658A6D4D8C1F}" srcOrd="0" destOrd="0" parTransId="{A44F844B-603F-2A47-90F7-36243FF19431}" sibTransId="{A9BFEBD4-A605-3B48-908C-53172AC6D4AF}"/>
    <dgm:cxn modelId="{01644E32-A0F2-8E4D-95A3-3E8DEB6A781D}" type="presParOf" srcId="{45B9043D-166F-244C-A82A-D6DFFC3C5B83}" destId="{25259E90-5379-8E4B-83CE-43C658DC7F1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254E1C-40E4-4B3B-9DDC-E01D9FD871F6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9EA0AA2-F5DF-4D38-88DC-F2C8FD3D0EC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 dirty="0"/>
            <a:t>Control is Exported – this system to become a leveraged authorization</a:t>
          </a:r>
          <a:endParaRPr lang="en-US" dirty="0"/>
        </a:p>
      </dgm:t>
    </dgm:pt>
    <dgm:pt modelId="{64E18971-B8F4-491C-BFCC-5A67D6EB4CE9}" type="parTrans" cxnId="{49856E1B-B064-4F90-ADC6-FA3966DC8A67}">
      <dgm:prSet/>
      <dgm:spPr/>
      <dgm:t>
        <a:bodyPr/>
        <a:lstStyle/>
        <a:p>
          <a:endParaRPr lang="en-US"/>
        </a:p>
      </dgm:t>
    </dgm:pt>
    <dgm:pt modelId="{1171D794-EFFE-4E6F-933A-8F7028CAE4A3}" type="sibTrans" cxnId="{49856E1B-B064-4F90-ADC6-FA3966DC8A67}">
      <dgm:prSet/>
      <dgm:spPr/>
      <dgm:t>
        <a:bodyPr/>
        <a:lstStyle/>
        <a:p>
          <a:endParaRPr lang="en-US"/>
        </a:p>
      </dgm:t>
    </dgm:pt>
    <dgm:pt modelId="{13FED905-523A-4949-83C5-347A1358228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 dirty="0"/>
            <a:t>Control is owned exclusively by the system</a:t>
          </a:r>
          <a:endParaRPr lang="en-US" dirty="0"/>
        </a:p>
      </dgm:t>
    </dgm:pt>
    <dgm:pt modelId="{AB0175DC-9BC4-4C5F-ACE5-0196DA436E8E}" type="parTrans" cxnId="{3CB7C4EF-BCB3-4063-924B-35A652D4DFD8}">
      <dgm:prSet/>
      <dgm:spPr/>
      <dgm:t>
        <a:bodyPr/>
        <a:lstStyle/>
        <a:p>
          <a:endParaRPr lang="en-US"/>
        </a:p>
      </dgm:t>
    </dgm:pt>
    <dgm:pt modelId="{5BC16F75-B380-40E3-BE76-F008E397F852}" type="sibTrans" cxnId="{3CB7C4EF-BCB3-4063-924B-35A652D4DFD8}">
      <dgm:prSet/>
      <dgm:spPr/>
      <dgm:t>
        <a:bodyPr/>
        <a:lstStyle/>
        <a:p>
          <a:endParaRPr lang="en-US"/>
        </a:p>
      </dgm:t>
    </dgm:pt>
    <dgm:pt modelId="{C92E4F65-C068-4EB0-B759-AF1EB8F4A33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 dirty="0"/>
            <a:t>Control is Inherited – Leveraging a pre-existing authorization</a:t>
          </a:r>
          <a:endParaRPr lang="en-US" dirty="0"/>
        </a:p>
      </dgm:t>
    </dgm:pt>
    <dgm:pt modelId="{FA43CECF-5EC8-49CA-9579-EB9714091CD0}" type="parTrans" cxnId="{429DEE89-99E4-4C82-8F53-507E4AD47803}">
      <dgm:prSet/>
      <dgm:spPr/>
      <dgm:t>
        <a:bodyPr/>
        <a:lstStyle/>
        <a:p>
          <a:endParaRPr lang="en-US"/>
        </a:p>
      </dgm:t>
    </dgm:pt>
    <dgm:pt modelId="{F8CD9E8A-B4B1-4C82-97D6-EBFF26177E78}" type="sibTrans" cxnId="{429DEE89-99E4-4C82-8F53-507E4AD47803}">
      <dgm:prSet/>
      <dgm:spPr/>
      <dgm:t>
        <a:bodyPr/>
        <a:lstStyle/>
        <a:p>
          <a:endParaRPr lang="en-US"/>
        </a:p>
      </dgm:t>
    </dgm:pt>
    <dgm:pt modelId="{52AD175B-B8C7-4DD1-9559-95FB45A0A725}" type="pres">
      <dgm:prSet presAssocID="{8E254E1C-40E4-4B3B-9DDC-E01D9FD871F6}" presName="root" presStyleCnt="0">
        <dgm:presLayoutVars>
          <dgm:dir/>
          <dgm:resizeHandles val="exact"/>
        </dgm:presLayoutVars>
      </dgm:prSet>
      <dgm:spPr/>
    </dgm:pt>
    <dgm:pt modelId="{A2769D68-DCEE-4C3C-AFCC-B66200043EBA}" type="pres">
      <dgm:prSet presAssocID="{99EA0AA2-F5DF-4D38-88DC-F2C8FD3D0EC0}" presName="compNode" presStyleCnt="0"/>
      <dgm:spPr/>
    </dgm:pt>
    <dgm:pt modelId="{147DB3A7-E6B6-419E-93DF-39FB74511F81}" type="pres">
      <dgm:prSet presAssocID="{99EA0AA2-F5DF-4D38-88DC-F2C8FD3D0EC0}" presName="bgRect" presStyleLbl="bgShp" presStyleIdx="0" presStyleCnt="3"/>
      <dgm:spPr/>
    </dgm:pt>
    <dgm:pt modelId="{DAB9766C-7F6A-473E-B119-A3C8B3667DD7}" type="pres">
      <dgm:prSet presAssocID="{99EA0AA2-F5DF-4D38-88DC-F2C8FD3D0EC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tract"/>
        </a:ext>
      </dgm:extLst>
    </dgm:pt>
    <dgm:pt modelId="{7CFFDECB-708B-4FAB-9152-170CBB5A52C0}" type="pres">
      <dgm:prSet presAssocID="{99EA0AA2-F5DF-4D38-88DC-F2C8FD3D0EC0}" presName="spaceRect" presStyleCnt="0"/>
      <dgm:spPr/>
    </dgm:pt>
    <dgm:pt modelId="{EE78C9A1-C6FF-4237-BEA5-C8E98B2B24E5}" type="pres">
      <dgm:prSet presAssocID="{99EA0AA2-F5DF-4D38-88DC-F2C8FD3D0EC0}" presName="parTx" presStyleLbl="revTx" presStyleIdx="0" presStyleCnt="3">
        <dgm:presLayoutVars>
          <dgm:chMax val="0"/>
          <dgm:chPref val="0"/>
        </dgm:presLayoutVars>
      </dgm:prSet>
      <dgm:spPr/>
    </dgm:pt>
    <dgm:pt modelId="{94641EDC-F4CF-4F47-93F6-A1367DFCE87C}" type="pres">
      <dgm:prSet presAssocID="{1171D794-EFFE-4E6F-933A-8F7028CAE4A3}" presName="sibTrans" presStyleCnt="0"/>
      <dgm:spPr/>
    </dgm:pt>
    <dgm:pt modelId="{D0612933-3C88-4070-A846-F3A794C61364}" type="pres">
      <dgm:prSet presAssocID="{13FED905-523A-4949-83C5-347A1358228F}" presName="compNode" presStyleCnt="0"/>
      <dgm:spPr/>
    </dgm:pt>
    <dgm:pt modelId="{C03A5277-F598-468A-997B-3B2CE74E966D}" type="pres">
      <dgm:prSet presAssocID="{13FED905-523A-4949-83C5-347A1358228F}" presName="bgRect" presStyleLbl="bgShp" presStyleIdx="1" presStyleCnt="3"/>
      <dgm:spPr/>
    </dgm:pt>
    <dgm:pt modelId="{3B9AE830-CC06-4C64-9F6A-B99F0FFAED0D}" type="pres">
      <dgm:prSet presAssocID="{13FED905-523A-4949-83C5-347A1358228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inimize"/>
        </a:ext>
      </dgm:extLst>
    </dgm:pt>
    <dgm:pt modelId="{78956244-F9C7-42E9-8528-C84F55D71633}" type="pres">
      <dgm:prSet presAssocID="{13FED905-523A-4949-83C5-347A1358228F}" presName="spaceRect" presStyleCnt="0"/>
      <dgm:spPr/>
    </dgm:pt>
    <dgm:pt modelId="{77148A84-0996-459A-909B-797957027185}" type="pres">
      <dgm:prSet presAssocID="{13FED905-523A-4949-83C5-347A1358228F}" presName="parTx" presStyleLbl="revTx" presStyleIdx="1" presStyleCnt="3">
        <dgm:presLayoutVars>
          <dgm:chMax val="0"/>
          <dgm:chPref val="0"/>
        </dgm:presLayoutVars>
      </dgm:prSet>
      <dgm:spPr/>
    </dgm:pt>
    <dgm:pt modelId="{CBF6A97F-8DA1-473D-9A96-C082323EE146}" type="pres">
      <dgm:prSet presAssocID="{5BC16F75-B380-40E3-BE76-F008E397F852}" presName="sibTrans" presStyleCnt="0"/>
      <dgm:spPr/>
    </dgm:pt>
    <dgm:pt modelId="{45510580-343F-44ED-BABA-5530C9002374}" type="pres">
      <dgm:prSet presAssocID="{C92E4F65-C068-4EB0-B759-AF1EB8F4A337}" presName="compNode" presStyleCnt="0"/>
      <dgm:spPr/>
    </dgm:pt>
    <dgm:pt modelId="{0DE2A2F6-DE2F-4027-AF3D-63B95EDAD69F}" type="pres">
      <dgm:prSet presAssocID="{C92E4F65-C068-4EB0-B759-AF1EB8F4A337}" presName="bgRect" presStyleLbl="bgShp" presStyleIdx="2" presStyleCnt="3"/>
      <dgm:spPr/>
    </dgm:pt>
    <dgm:pt modelId="{445A7BB1-98C6-41E7-BAA6-91BAF13E267E}" type="pres">
      <dgm:prSet presAssocID="{C92E4F65-C068-4EB0-B759-AF1EB8F4A33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nching diagram with solid fill"/>
        </a:ext>
      </dgm:extLst>
    </dgm:pt>
    <dgm:pt modelId="{91E148A2-8065-42F7-9091-92B25026B0E1}" type="pres">
      <dgm:prSet presAssocID="{C92E4F65-C068-4EB0-B759-AF1EB8F4A337}" presName="spaceRect" presStyleCnt="0"/>
      <dgm:spPr/>
    </dgm:pt>
    <dgm:pt modelId="{5D8A7F03-2110-46FD-A63E-6C3EF219B361}" type="pres">
      <dgm:prSet presAssocID="{C92E4F65-C068-4EB0-B759-AF1EB8F4A337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49856E1B-B064-4F90-ADC6-FA3966DC8A67}" srcId="{8E254E1C-40E4-4B3B-9DDC-E01D9FD871F6}" destId="{99EA0AA2-F5DF-4D38-88DC-F2C8FD3D0EC0}" srcOrd="0" destOrd="0" parTransId="{64E18971-B8F4-491C-BFCC-5A67D6EB4CE9}" sibTransId="{1171D794-EFFE-4E6F-933A-8F7028CAE4A3}"/>
    <dgm:cxn modelId="{CC02143D-D128-BF43-ADF8-6911C6A9684B}" type="presOf" srcId="{99EA0AA2-F5DF-4D38-88DC-F2C8FD3D0EC0}" destId="{EE78C9A1-C6FF-4237-BEA5-C8E98B2B24E5}" srcOrd="0" destOrd="0" presId="urn:microsoft.com/office/officeart/2018/2/layout/IconVerticalSolidList"/>
    <dgm:cxn modelId="{1E29185D-08B2-694A-8D18-28FAABAF2469}" type="presOf" srcId="{C92E4F65-C068-4EB0-B759-AF1EB8F4A337}" destId="{5D8A7F03-2110-46FD-A63E-6C3EF219B361}" srcOrd="0" destOrd="0" presId="urn:microsoft.com/office/officeart/2018/2/layout/IconVerticalSolidList"/>
    <dgm:cxn modelId="{429DEE89-99E4-4C82-8F53-507E4AD47803}" srcId="{8E254E1C-40E4-4B3B-9DDC-E01D9FD871F6}" destId="{C92E4F65-C068-4EB0-B759-AF1EB8F4A337}" srcOrd="2" destOrd="0" parTransId="{FA43CECF-5EC8-49CA-9579-EB9714091CD0}" sibTransId="{F8CD9E8A-B4B1-4C82-97D6-EBFF26177E78}"/>
    <dgm:cxn modelId="{956D3FB5-2A33-0247-AC15-A0FDE8F8A0EB}" type="presOf" srcId="{8E254E1C-40E4-4B3B-9DDC-E01D9FD871F6}" destId="{52AD175B-B8C7-4DD1-9559-95FB45A0A725}" srcOrd="0" destOrd="0" presId="urn:microsoft.com/office/officeart/2018/2/layout/IconVerticalSolidList"/>
    <dgm:cxn modelId="{33D82AEA-1F70-7347-A311-D6E0FAA74F21}" type="presOf" srcId="{13FED905-523A-4949-83C5-347A1358228F}" destId="{77148A84-0996-459A-909B-797957027185}" srcOrd="0" destOrd="0" presId="urn:microsoft.com/office/officeart/2018/2/layout/IconVerticalSolidList"/>
    <dgm:cxn modelId="{3CB7C4EF-BCB3-4063-924B-35A652D4DFD8}" srcId="{8E254E1C-40E4-4B3B-9DDC-E01D9FD871F6}" destId="{13FED905-523A-4949-83C5-347A1358228F}" srcOrd="1" destOrd="0" parTransId="{AB0175DC-9BC4-4C5F-ACE5-0196DA436E8E}" sibTransId="{5BC16F75-B380-40E3-BE76-F008E397F852}"/>
    <dgm:cxn modelId="{1A7A6313-9CC9-4D42-AE17-8FF8A84A4D7B}" type="presParOf" srcId="{52AD175B-B8C7-4DD1-9559-95FB45A0A725}" destId="{A2769D68-DCEE-4C3C-AFCC-B66200043EBA}" srcOrd="0" destOrd="0" presId="urn:microsoft.com/office/officeart/2018/2/layout/IconVerticalSolidList"/>
    <dgm:cxn modelId="{B2575FB9-6218-8F43-B512-633260797F2D}" type="presParOf" srcId="{A2769D68-DCEE-4C3C-AFCC-B66200043EBA}" destId="{147DB3A7-E6B6-419E-93DF-39FB74511F81}" srcOrd="0" destOrd="0" presId="urn:microsoft.com/office/officeart/2018/2/layout/IconVerticalSolidList"/>
    <dgm:cxn modelId="{81943EAD-2BF7-DC48-A0F0-9EC6F462E893}" type="presParOf" srcId="{A2769D68-DCEE-4C3C-AFCC-B66200043EBA}" destId="{DAB9766C-7F6A-473E-B119-A3C8B3667DD7}" srcOrd="1" destOrd="0" presId="urn:microsoft.com/office/officeart/2018/2/layout/IconVerticalSolidList"/>
    <dgm:cxn modelId="{3854402E-C11E-744A-89E6-054F7C6E0F3A}" type="presParOf" srcId="{A2769D68-DCEE-4C3C-AFCC-B66200043EBA}" destId="{7CFFDECB-708B-4FAB-9152-170CBB5A52C0}" srcOrd="2" destOrd="0" presId="urn:microsoft.com/office/officeart/2018/2/layout/IconVerticalSolidList"/>
    <dgm:cxn modelId="{FC1A130B-C614-2845-B5AA-505B762817BF}" type="presParOf" srcId="{A2769D68-DCEE-4C3C-AFCC-B66200043EBA}" destId="{EE78C9A1-C6FF-4237-BEA5-C8E98B2B24E5}" srcOrd="3" destOrd="0" presId="urn:microsoft.com/office/officeart/2018/2/layout/IconVerticalSolidList"/>
    <dgm:cxn modelId="{9A3D90E4-A103-A74E-9D1A-6E91FA987AB1}" type="presParOf" srcId="{52AD175B-B8C7-4DD1-9559-95FB45A0A725}" destId="{94641EDC-F4CF-4F47-93F6-A1367DFCE87C}" srcOrd="1" destOrd="0" presId="urn:microsoft.com/office/officeart/2018/2/layout/IconVerticalSolidList"/>
    <dgm:cxn modelId="{AE5BCE80-391E-414D-B8DA-125002D1DB9C}" type="presParOf" srcId="{52AD175B-B8C7-4DD1-9559-95FB45A0A725}" destId="{D0612933-3C88-4070-A846-F3A794C61364}" srcOrd="2" destOrd="0" presId="urn:microsoft.com/office/officeart/2018/2/layout/IconVerticalSolidList"/>
    <dgm:cxn modelId="{300E8AEC-C5A7-A949-AF08-1BC07DD6CFAA}" type="presParOf" srcId="{D0612933-3C88-4070-A846-F3A794C61364}" destId="{C03A5277-F598-468A-997B-3B2CE74E966D}" srcOrd="0" destOrd="0" presId="urn:microsoft.com/office/officeart/2018/2/layout/IconVerticalSolidList"/>
    <dgm:cxn modelId="{4A0758E8-D496-F742-B639-C41C65D83DFC}" type="presParOf" srcId="{D0612933-3C88-4070-A846-F3A794C61364}" destId="{3B9AE830-CC06-4C64-9F6A-B99F0FFAED0D}" srcOrd="1" destOrd="0" presId="urn:microsoft.com/office/officeart/2018/2/layout/IconVerticalSolidList"/>
    <dgm:cxn modelId="{8ACD77C0-E85E-724D-9406-2F1B32A39BF8}" type="presParOf" srcId="{D0612933-3C88-4070-A846-F3A794C61364}" destId="{78956244-F9C7-42E9-8528-C84F55D71633}" srcOrd="2" destOrd="0" presId="urn:microsoft.com/office/officeart/2018/2/layout/IconVerticalSolidList"/>
    <dgm:cxn modelId="{F977B3AB-A357-7F42-9EB5-DC3A834D3BB3}" type="presParOf" srcId="{D0612933-3C88-4070-A846-F3A794C61364}" destId="{77148A84-0996-459A-909B-797957027185}" srcOrd="3" destOrd="0" presId="urn:microsoft.com/office/officeart/2018/2/layout/IconVerticalSolidList"/>
    <dgm:cxn modelId="{8FCB06F7-1F2F-1B45-8484-01AE7BD33835}" type="presParOf" srcId="{52AD175B-B8C7-4DD1-9559-95FB45A0A725}" destId="{CBF6A97F-8DA1-473D-9A96-C082323EE146}" srcOrd="3" destOrd="0" presId="urn:microsoft.com/office/officeart/2018/2/layout/IconVerticalSolidList"/>
    <dgm:cxn modelId="{F09AF8A9-60A7-E246-872D-14ADE80537DA}" type="presParOf" srcId="{52AD175B-B8C7-4DD1-9559-95FB45A0A725}" destId="{45510580-343F-44ED-BABA-5530C9002374}" srcOrd="4" destOrd="0" presId="urn:microsoft.com/office/officeart/2018/2/layout/IconVerticalSolidList"/>
    <dgm:cxn modelId="{A22D09A0-6131-A24E-9C6E-F651498343BE}" type="presParOf" srcId="{45510580-343F-44ED-BABA-5530C9002374}" destId="{0DE2A2F6-DE2F-4027-AF3D-63B95EDAD69F}" srcOrd="0" destOrd="0" presId="urn:microsoft.com/office/officeart/2018/2/layout/IconVerticalSolidList"/>
    <dgm:cxn modelId="{518F660A-2B5C-D54C-B534-794ECE27DDE3}" type="presParOf" srcId="{45510580-343F-44ED-BABA-5530C9002374}" destId="{445A7BB1-98C6-41E7-BAA6-91BAF13E267E}" srcOrd="1" destOrd="0" presId="urn:microsoft.com/office/officeart/2018/2/layout/IconVerticalSolidList"/>
    <dgm:cxn modelId="{00BE0D4B-E826-A445-8CD1-DDBD8427B7EE}" type="presParOf" srcId="{45510580-343F-44ED-BABA-5530C9002374}" destId="{91E148A2-8065-42F7-9091-92B25026B0E1}" srcOrd="2" destOrd="0" presId="urn:microsoft.com/office/officeart/2018/2/layout/IconVerticalSolidList"/>
    <dgm:cxn modelId="{42E5F95C-C3CA-BF4C-8774-7656E2839645}" type="presParOf" srcId="{45510580-343F-44ED-BABA-5530C9002374}" destId="{5D8A7F03-2110-46FD-A63E-6C3EF219B36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2B3CE6-8740-4250-9EE1-737BB828775F}" type="doc">
      <dgm:prSet loTypeId="urn:microsoft.com/office/officeart/2018/2/layout/IconCircle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81ECE31E-A759-4C31-9328-DFCAEBB0972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/>
            <a:t>Systems can both Inherit and Export a statement</a:t>
          </a:r>
          <a:endParaRPr lang="en-US"/>
        </a:p>
      </dgm:t>
    </dgm:pt>
    <dgm:pt modelId="{717F7897-9DC9-4486-8DAD-3AB1100F994A}" type="parTrans" cxnId="{751D0F7C-902D-46BC-A8BD-D2A89F762076}">
      <dgm:prSet/>
      <dgm:spPr/>
      <dgm:t>
        <a:bodyPr/>
        <a:lstStyle/>
        <a:p>
          <a:endParaRPr lang="en-US"/>
        </a:p>
      </dgm:t>
    </dgm:pt>
    <dgm:pt modelId="{C2D77956-1B3A-4732-B6C1-12AA21EBCF30}" type="sibTrans" cxnId="{751D0F7C-902D-46BC-A8BD-D2A89F76207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C106D718-161B-4EAA-91E4-CD0A06CC0FA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 dirty="0"/>
            <a:t>Systems can inherit a single control  from multiple providers</a:t>
          </a:r>
          <a:endParaRPr lang="en-US" dirty="0"/>
        </a:p>
      </dgm:t>
    </dgm:pt>
    <dgm:pt modelId="{A2C11B04-A85B-4618-99F3-AD1A93AFEA75}" type="parTrans" cxnId="{7B78D45C-396B-497C-9179-5829263C30E2}">
      <dgm:prSet/>
      <dgm:spPr/>
      <dgm:t>
        <a:bodyPr/>
        <a:lstStyle/>
        <a:p>
          <a:endParaRPr lang="en-US"/>
        </a:p>
      </dgm:t>
    </dgm:pt>
    <dgm:pt modelId="{73F27148-451A-4682-B8E2-F48972850C5E}" type="sibTrans" cxnId="{7B78D45C-396B-497C-9179-5829263C30E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67BFE7A-0736-4AC8-8595-80B43C2A03B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/>
            <a:t>When fully inherited, system are not required to provide a local description (statement from leveraged authorization is used instead)</a:t>
          </a:r>
          <a:endParaRPr lang="en-US"/>
        </a:p>
      </dgm:t>
    </dgm:pt>
    <dgm:pt modelId="{B685C833-5FFE-4894-A74D-CB86604605F7}" type="parTrans" cxnId="{5ED3F89A-1BF4-4DF4-8990-CFB44950E0FE}">
      <dgm:prSet/>
      <dgm:spPr/>
      <dgm:t>
        <a:bodyPr/>
        <a:lstStyle/>
        <a:p>
          <a:endParaRPr lang="en-US"/>
        </a:p>
      </dgm:t>
    </dgm:pt>
    <dgm:pt modelId="{E20B9E38-A18D-4011-A071-377494E870FB}" type="sibTrans" cxnId="{5ED3F89A-1BF4-4DF4-8990-CFB44950E0F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B17E228E-2BB4-457C-8689-E085D633B0A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/>
            <a:t>When implementation statements from Leveraged Authorization not available, a default description will be created to reference the ATO package</a:t>
          </a:r>
          <a:endParaRPr lang="en-US"/>
        </a:p>
      </dgm:t>
    </dgm:pt>
    <dgm:pt modelId="{86C8E324-02E5-4EB7-A6C7-4228B419DC27}" type="parTrans" cxnId="{6D4D8981-959D-456F-A627-E0ADDAD4C689}">
      <dgm:prSet/>
      <dgm:spPr/>
      <dgm:t>
        <a:bodyPr/>
        <a:lstStyle/>
        <a:p>
          <a:endParaRPr lang="en-US"/>
        </a:p>
      </dgm:t>
    </dgm:pt>
    <dgm:pt modelId="{B661A28A-4745-48F3-8182-42512B2CB923}" type="sibTrans" cxnId="{6D4D8981-959D-456F-A627-E0ADDAD4C689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786564E-8C56-4CA6-990F-C4FEF2BB325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/>
            <a:t>Parameters will be set to the statement level.  If nested statements, each associated parameter will be included in the applicable statement</a:t>
          </a:r>
          <a:endParaRPr lang="en-US"/>
        </a:p>
      </dgm:t>
    </dgm:pt>
    <dgm:pt modelId="{285E3DED-0FA0-424C-A48A-66609B9B92EE}" type="parTrans" cxnId="{7DDD0C9F-B4DE-48EB-80E5-C7C8E2C879D8}">
      <dgm:prSet/>
      <dgm:spPr/>
      <dgm:t>
        <a:bodyPr/>
        <a:lstStyle/>
        <a:p>
          <a:endParaRPr lang="en-US"/>
        </a:p>
      </dgm:t>
    </dgm:pt>
    <dgm:pt modelId="{97EB7BF4-C372-4423-9B9D-DE98A25E10EC}" type="sibTrans" cxnId="{7DDD0C9F-B4DE-48EB-80E5-C7C8E2C879D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002B6DB-F8CF-421D-8BB8-95BE97D2163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 dirty="0"/>
            <a:t>Props like  “implementation-status” a FedRAMP use case and requires the name space attribute.  </a:t>
          </a:r>
          <a:endParaRPr lang="en-US" dirty="0"/>
        </a:p>
      </dgm:t>
    </dgm:pt>
    <dgm:pt modelId="{0FB0ABBF-B70F-467A-8A4C-71DD29D32BA6}" type="parTrans" cxnId="{0B9977C9-804E-4A2E-A21B-BFF4ACFA9D41}">
      <dgm:prSet/>
      <dgm:spPr/>
      <dgm:t>
        <a:bodyPr/>
        <a:lstStyle/>
        <a:p>
          <a:endParaRPr lang="en-US"/>
        </a:p>
      </dgm:t>
    </dgm:pt>
    <dgm:pt modelId="{01605E74-81E5-43B4-AF5A-7E55B5EFE533}" type="sibTrans" cxnId="{0B9977C9-804E-4A2E-A21B-BFF4ACFA9D41}">
      <dgm:prSet/>
      <dgm:spPr/>
      <dgm:t>
        <a:bodyPr/>
        <a:lstStyle/>
        <a:p>
          <a:endParaRPr lang="en-US"/>
        </a:p>
      </dgm:t>
    </dgm:pt>
    <dgm:pt modelId="{747657AA-2299-45BF-8534-E228A747D6FF}" type="pres">
      <dgm:prSet presAssocID="{CB2B3CE6-8740-4250-9EE1-737BB828775F}" presName="root" presStyleCnt="0">
        <dgm:presLayoutVars>
          <dgm:dir/>
          <dgm:resizeHandles val="exact"/>
        </dgm:presLayoutVars>
      </dgm:prSet>
      <dgm:spPr/>
    </dgm:pt>
    <dgm:pt modelId="{E38C5775-F938-45AF-AB74-3C2017E51F68}" type="pres">
      <dgm:prSet presAssocID="{CB2B3CE6-8740-4250-9EE1-737BB828775F}" presName="container" presStyleCnt="0">
        <dgm:presLayoutVars>
          <dgm:dir/>
          <dgm:resizeHandles val="exact"/>
        </dgm:presLayoutVars>
      </dgm:prSet>
      <dgm:spPr/>
    </dgm:pt>
    <dgm:pt modelId="{F39AFFE2-161A-43D4-805E-4751F523FB2A}" type="pres">
      <dgm:prSet presAssocID="{81ECE31E-A759-4C31-9328-DFCAEBB0972F}" presName="compNode" presStyleCnt="0"/>
      <dgm:spPr/>
    </dgm:pt>
    <dgm:pt modelId="{197FBD0C-4CC9-4CB5-8250-CBE50D5F7098}" type="pres">
      <dgm:prSet presAssocID="{81ECE31E-A759-4C31-9328-DFCAEBB0972F}" presName="iconBgRect" presStyleLbl="bgShp" presStyleIdx="0" presStyleCnt="6"/>
      <dgm:spPr/>
    </dgm:pt>
    <dgm:pt modelId="{BF8E9A19-B016-4CE4-BC46-F6D8DA1F275C}" type="pres">
      <dgm:prSet presAssocID="{81ECE31E-A759-4C31-9328-DFCAEBB0972F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7FB1AAB7-42E2-45A0-8BD3-5EF8AA13305B}" type="pres">
      <dgm:prSet presAssocID="{81ECE31E-A759-4C31-9328-DFCAEBB0972F}" presName="spaceRect" presStyleCnt="0"/>
      <dgm:spPr/>
    </dgm:pt>
    <dgm:pt modelId="{6B0B27CE-2253-4FFD-99BB-6FE516ABC344}" type="pres">
      <dgm:prSet presAssocID="{81ECE31E-A759-4C31-9328-DFCAEBB0972F}" presName="textRect" presStyleLbl="revTx" presStyleIdx="0" presStyleCnt="6">
        <dgm:presLayoutVars>
          <dgm:chMax val="1"/>
          <dgm:chPref val="1"/>
        </dgm:presLayoutVars>
      </dgm:prSet>
      <dgm:spPr/>
    </dgm:pt>
    <dgm:pt modelId="{8E08BF09-08F0-4DEA-B7E8-BB622AA36E1C}" type="pres">
      <dgm:prSet presAssocID="{C2D77956-1B3A-4732-B6C1-12AA21EBCF30}" presName="sibTrans" presStyleLbl="sibTrans2D1" presStyleIdx="0" presStyleCnt="0"/>
      <dgm:spPr/>
    </dgm:pt>
    <dgm:pt modelId="{9718E77E-BE16-45A5-9298-20DE4DA52FE5}" type="pres">
      <dgm:prSet presAssocID="{C106D718-161B-4EAA-91E4-CD0A06CC0FA9}" presName="compNode" presStyleCnt="0"/>
      <dgm:spPr/>
    </dgm:pt>
    <dgm:pt modelId="{85BE51C7-3736-4CFE-80AD-175CA746D596}" type="pres">
      <dgm:prSet presAssocID="{C106D718-161B-4EAA-91E4-CD0A06CC0FA9}" presName="iconBgRect" presStyleLbl="bgShp" presStyleIdx="1" presStyleCnt="6"/>
      <dgm:spPr/>
    </dgm:pt>
    <dgm:pt modelId="{42A6F4B6-1736-4F4E-B7C0-DB9404181C35}" type="pres">
      <dgm:prSet presAssocID="{C106D718-161B-4EAA-91E4-CD0A06CC0FA9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ipboard Mixed outline"/>
        </a:ext>
      </dgm:extLst>
    </dgm:pt>
    <dgm:pt modelId="{4427C299-C805-4FB8-81A1-C05FFA205526}" type="pres">
      <dgm:prSet presAssocID="{C106D718-161B-4EAA-91E4-CD0A06CC0FA9}" presName="spaceRect" presStyleCnt="0"/>
      <dgm:spPr/>
    </dgm:pt>
    <dgm:pt modelId="{B5524BA9-AFC2-4B4E-937A-3D5E6CBE4042}" type="pres">
      <dgm:prSet presAssocID="{C106D718-161B-4EAA-91E4-CD0A06CC0FA9}" presName="textRect" presStyleLbl="revTx" presStyleIdx="1" presStyleCnt="6">
        <dgm:presLayoutVars>
          <dgm:chMax val="1"/>
          <dgm:chPref val="1"/>
        </dgm:presLayoutVars>
      </dgm:prSet>
      <dgm:spPr/>
    </dgm:pt>
    <dgm:pt modelId="{0375A7F3-382D-48EE-9ABE-A39377DC35DB}" type="pres">
      <dgm:prSet presAssocID="{73F27148-451A-4682-B8E2-F48972850C5E}" presName="sibTrans" presStyleLbl="sibTrans2D1" presStyleIdx="0" presStyleCnt="0"/>
      <dgm:spPr/>
    </dgm:pt>
    <dgm:pt modelId="{77614080-278E-4D8B-A347-5245012E0B09}" type="pres">
      <dgm:prSet presAssocID="{F67BFE7A-0736-4AC8-8595-80B43C2A03BC}" presName="compNode" presStyleCnt="0"/>
      <dgm:spPr/>
    </dgm:pt>
    <dgm:pt modelId="{5CBB9A8D-5D02-409D-9DA0-F5B9CC3F6B2B}" type="pres">
      <dgm:prSet presAssocID="{F67BFE7A-0736-4AC8-8595-80B43C2A03BC}" presName="iconBgRect" presStyleLbl="bgShp" presStyleIdx="2" presStyleCnt="6"/>
      <dgm:spPr/>
    </dgm:pt>
    <dgm:pt modelId="{E68E0B0C-69B2-4442-B30D-E9EF454049FF}" type="pres">
      <dgm:prSet presAssocID="{F67BFE7A-0736-4AC8-8595-80B43C2A03BC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EDD374AB-FBAE-44CA-808B-C21AF2E246B5}" type="pres">
      <dgm:prSet presAssocID="{F67BFE7A-0736-4AC8-8595-80B43C2A03BC}" presName="spaceRect" presStyleCnt="0"/>
      <dgm:spPr/>
    </dgm:pt>
    <dgm:pt modelId="{B0FBDF75-9B9C-48D6-A597-51BBAF69D75A}" type="pres">
      <dgm:prSet presAssocID="{F67BFE7A-0736-4AC8-8595-80B43C2A03BC}" presName="textRect" presStyleLbl="revTx" presStyleIdx="2" presStyleCnt="6">
        <dgm:presLayoutVars>
          <dgm:chMax val="1"/>
          <dgm:chPref val="1"/>
        </dgm:presLayoutVars>
      </dgm:prSet>
      <dgm:spPr/>
    </dgm:pt>
    <dgm:pt modelId="{D1054DFA-F661-4519-BCBD-766207ECEB77}" type="pres">
      <dgm:prSet presAssocID="{E20B9E38-A18D-4011-A071-377494E870FB}" presName="sibTrans" presStyleLbl="sibTrans2D1" presStyleIdx="0" presStyleCnt="0"/>
      <dgm:spPr/>
    </dgm:pt>
    <dgm:pt modelId="{DAD79F7B-BC56-492B-8BD9-85C27F524D1A}" type="pres">
      <dgm:prSet presAssocID="{B17E228E-2BB4-457C-8689-E085D633B0A6}" presName="compNode" presStyleCnt="0"/>
      <dgm:spPr/>
    </dgm:pt>
    <dgm:pt modelId="{32B1F048-8F23-45DE-B729-401546937D31}" type="pres">
      <dgm:prSet presAssocID="{B17E228E-2BB4-457C-8689-E085D633B0A6}" presName="iconBgRect" presStyleLbl="bgShp" presStyleIdx="3" presStyleCnt="6"/>
      <dgm:spPr/>
    </dgm:pt>
    <dgm:pt modelId="{97DA11AE-FCA2-4577-8F82-0E98F089FC38}" type="pres">
      <dgm:prSet presAssocID="{B17E228E-2BB4-457C-8689-E085D633B0A6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F77A9ACC-971E-4ADF-B999-988FBE121A0E}" type="pres">
      <dgm:prSet presAssocID="{B17E228E-2BB4-457C-8689-E085D633B0A6}" presName="spaceRect" presStyleCnt="0"/>
      <dgm:spPr/>
    </dgm:pt>
    <dgm:pt modelId="{EC6E90B9-6F5D-4703-B84E-DFB8590F6061}" type="pres">
      <dgm:prSet presAssocID="{B17E228E-2BB4-457C-8689-E085D633B0A6}" presName="textRect" presStyleLbl="revTx" presStyleIdx="3" presStyleCnt="6">
        <dgm:presLayoutVars>
          <dgm:chMax val="1"/>
          <dgm:chPref val="1"/>
        </dgm:presLayoutVars>
      </dgm:prSet>
      <dgm:spPr/>
    </dgm:pt>
    <dgm:pt modelId="{D9583D60-5A8C-4648-BBC5-054ECC2819B1}" type="pres">
      <dgm:prSet presAssocID="{B661A28A-4745-48F3-8182-42512B2CB923}" presName="sibTrans" presStyleLbl="sibTrans2D1" presStyleIdx="0" presStyleCnt="0"/>
      <dgm:spPr/>
    </dgm:pt>
    <dgm:pt modelId="{289A66D1-F122-4924-BEC4-32EB04B20158}" type="pres">
      <dgm:prSet presAssocID="{F786564E-8C56-4CA6-990F-C4FEF2BB325D}" presName="compNode" presStyleCnt="0"/>
      <dgm:spPr/>
    </dgm:pt>
    <dgm:pt modelId="{C7C65D99-C790-407B-8F4E-06FA7B47666F}" type="pres">
      <dgm:prSet presAssocID="{F786564E-8C56-4CA6-990F-C4FEF2BB325D}" presName="iconBgRect" presStyleLbl="bgShp" presStyleIdx="4" presStyleCnt="6"/>
      <dgm:spPr/>
    </dgm:pt>
    <dgm:pt modelId="{DB8FF1FC-B5B4-4D40-9D39-F6C8E5D05907}" type="pres">
      <dgm:prSet presAssocID="{F786564E-8C56-4CA6-990F-C4FEF2BB325D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lueprint with solid fill"/>
        </a:ext>
      </dgm:extLst>
    </dgm:pt>
    <dgm:pt modelId="{D38A767B-D10B-4CC4-90F8-BCC5139950CA}" type="pres">
      <dgm:prSet presAssocID="{F786564E-8C56-4CA6-990F-C4FEF2BB325D}" presName="spaceRect" presStyleCnt="0"/>
      <dgm:spPr/>
    </dgm:pt>
    <dgm:pt modelId="{23859D15-F116-474D-B79C-1D840CC0756D}" type="pres">
      <dgm:prSet presAssocID="{F786564E-8C56-4CA6-990F-C4FEF2BB325D}" presName="textRect" presStyleLbl="revTx" presStyleIdx="4" presStyleCnt="6">
        <dgm:presLayoutVars>
          <dgm:chMax val="1"/>
          <dgm:chPref val="1"/>
        </dgm:presLayoutVars>
      </dgm:prSet>
      <dgm:spPr/>
    </dgm:pt>
    <dgm:pt modelId="{65649E06-01FC-4C7F-AFDA-66A747887A9C}" type="pres">
      <dgm:prSet presAssocID="{97EB7BF4-C372-4423-9B9D-DE98A25E10EC}" presName="sibTrans" presStyleLbl="sibTrans2D1" presStyleIdx="0" presStyleCnt="0"/>
      <dgm:spPr/>
    </dgm:pt>
    <dgm:pt modelId="{7479508D-EF06-4B7A-AE9A-726F45C2697E}" type="pres">
      <dgm:prSet presAssocID="{F002B6DB-F8CF-421D-8BB8-95BE97D21632}" presName="compNode" presStyleCnt="0"/>
      <dgm:spPr/>
    </dgm:pt>
    <dgm:pt modelId="{63C9ADBA-A7B4-442F-A8EF-305EC8C94E9C}" type="pres">
      <dgm:prSet presAssocID="{F002B6DB-F8CF-421D-8BB8-95BE97D21632}" presName="iconBgRect" presStyleLbl="bgShp" presStyleIdx="5" presStyleCnt="6"/>
      <dgm:spPr/>
    </dgm:pt>
    <dgm:pt modelId="{AAB6EDAF-E8B7-4295-B0CC-4E89AC213740}" type="pres">
      <dgm:prSet presAssocID="{F002B6DB-F8CF-421D-8BB8-95BE97D21632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cquisition with solid fill"/>
        </a:ext>
      </dgm:extLst>
    </dgm:pt>
    <dgm:pt modelId="{D1318597-125E-452F-AB49-7D8EE2CDBF34}" type="pres">
      <dgm:prSet presAssocID="{F002B6DB-F8CF-421D-8BB8-95BE97D21632}" presName="spaceRect" presStyleCnt="0"/>
      <dgm:spPr/>
    </dgm:pt>
    <dgm:pt modelId="{D8A2C9CB-4348-4BE6-A9FB-233557B1BDB4}" type="pres">
      <dgm:prSet presAssocID="{F002B6DB-F8CF-421D-8BB8-95BE97D21632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FBF4F70E-012F-428F-846A-7CA96BBD8FAC}" type="presOf" srcId="{B17E228E-2BB4-457C-8689-E085D633B0A6}" destId="{EC6E90B9-6F5D-4703-B84E-DFB8590F6061}" srcOrd="0" destOrd="0" presId="urn:microsoft.com/office/officeart/2018/2/layout/IconCircleList"/>
    <dgm:cxn modelId="{C2EEE41E-5E47-4464-AC2C-3BBF393C7422}" type="presOf" srcId="{81ECE31E-A759-4C31-9328-DFCAEBB0972F}" destId="{6B0B27CE-2253-4FFD-99BB-6FE516ABC344}" srcOrd="0" destOrd="0" presId="urn:microsoft.com/office/officeart/2018/2/layout/IconCircleList"/>
    <dgm:cxn modelId="{C0F38C2A-ABE2-4930-9CF3-55A29A8921B2}" type="presOf" srcId="{F002B6DB-F8CF-421D-8BB8-95BE97D21632}" destId="{D8A2C9CB-4348-4BE6-A9FB-233557B1BDB4}" srcOrd="0" destOrd="0" presId="urn:microsoft.com/office/officeart/2018/2/layout/IconCircleList"/>
    <dgm:cxn modelId="{5CB0A238-E2AA-4190-8730-EA21BBBFBAE9}" type="presOf" srcId="{C2D77956-1B3A-4732-B6C1-12AA21EBCF30}" destId="{8E08BF09-08F0-4DEA-B7E8-BB622AA36E1C}" srcOrd="0" destOrd="0" presId="urn:microsoft.com/office/officeart/2018/2/layout/IconCircleList"/>
    <dgm:cxn modelId="{0708C938-723A-4316-AAA2-30C3F2FB17BE}" type="presOf" srcId="{E20B9E38-A18D-4011-A071-377494E870FB}" destId="{D1054DFA-F661-4519-BCBD-766207ECEB77}" srcOrd="0" destOrd="0" presId="urn:microsoft.com/office/officeart/2018/2/layout/IconCircleList"/>
    <dgm:cxn modelId="{5141D64E-724E-464B-8FDE-B74C7DF88BF8}" type="presOf" srcId="{F786564E-8C56-4CA6-990F-C4FEF2BB325D}" destId="{23859D15-F116-474D-B79C-1D840CC0756D}" srcOrd="0" destOrd="0" presId="urn:microsoft.com/office/officeart/2018/2/layout/IconCircleList"/>
    <dgm:cxn modelId="{7B78D45C-396B-497C-9179-5829263C30E2}" srcId="{CB2B3CE6-8740-4250-9EE1-737BB828775F}" destId="{C106D718-161B-4EAA-91E4-CD0A06CC0FA9}" srcOrd="1" destOrd="0" parTransId="{A2C11B04-A85B-4618-99F3-AD1A93AFEA75}" sibTransId="{73F27148-451A-4682-B8E2-F48972850C5E}"/>
    <dgm:cxn modelId="{1724DA79-4284-49C8-A3D6-5BA3977BE891}" type="presOf" srcId="{C106D718-161B-4EAA-91E4-CD0A06CC0FA9}" destId="{B5524BA9-AFC2-4B4E-937A-3D5E6CBE4042}" srcOrd="0" destOrd="0" presId="urn:microsoft.com/office/officeart/2018/2/layout/IconCircleList"/>
    <dgm:cxn modelId="{751D0F7C-902D-46BC-A8BD-D2A89F762076}" srcId="{CB2B3CE6-8740-4250-9EE1-737BB828775F}" destId="{81ECE31E-A759-4C31-9328-DFCAEBB0972F}" srcOrd="0" destOrd="0" parTransId="{717F7897-9DC9-4486-8DAD-3AB1100F994A}" sibTransId="{C2D77956-1B3A-4732-B6C1-12AA21EBCF30}"/>
    <dgm:cxn modelId="{6D4D8981-959D-456F-A627-E0ADDAD4C689}" srcId="{CB2B3CE6-8740-4250-9EE1-737BB828775F}" destId="{B17E228E-2BB4-457C-8689-E085D633B0A6}" srcOrd="3" destOrd="0" parTransId="{86C8E324-02E5-4EB7-A6C7-4228B419DC27}" sibTransId="{B661A28A-4745-48F3-8182-42512B2CB923}"/>
    <dgm:cxn modelId="{06173586-292F-4CA6-AC74-404B469B6682}" type="presOf" srcId="{B661A28A-4745-48F3-8182-42512B2CB923}" destId="{D9583D60-5A8C-4648-BBC5-054ECC2819B1}" srcOrd="0" destOrd="0" presId="urn:microsoft.com/office/officeart/2018/2/layout/IconCircleList"/>
    <dgm:cxn modelId="{5ED3F89A-1BF4-4DF4-8990-CFB44950E0FE}" srcId="{CB2B3CE6-8740-4250-9EE1-737BB828775F}" destId="{F67BFE7A-0736-4AC8-8595-80B43C2A03BC}" srcOrd="2" destOrd="0" parTransId="{B685C833-5FFE-4894-A74D-CB86604605F7}" sibTransId="{E20B9E38-A18D-4011-A071-377494E870FB}"/>
    <dgm:cxn modelId="{7DDD0C9F-B4DE-48EB-80E5-C7C8E2C879D8}" srcId="{CB2B3CE6-8740-4250-9EE1-737BB828775F}" destId="{F786564E-8C56-4CA6-990F-C4FEF2BB325D}" srcOrd="4" destOrd="0" parTransId="{285E3DED-0FA0-424C-A48A-66609B9B92EE}" sibTransId="{97EB7BF4-C372-4423-9B9D-DE98A25E10EC}"/>
    <dgm:cxn modelId="{D9691EC5-68E5-4FCC-89D6-F7206584D89E}" type="presOf" srcId="{CB2B3CE6-8740-4250-9EE1-737BB828775F}" destId="{747657AA-2299-45BF-8534-E228A747D6FF}" srcOrd="0" destOrd="0" presId="urn:microsoft.com/office/officeart/2018/2/layout/IconCircleList"/>
    <dgm:cxn modelId="{0B9977C9-804E-4A2E-A21B-BFF4ACFA9D41}" srcId="{CB2B3CE6-8740-4250-9EE1-737BB828775F}" destId="{F002B6DB-F8CF-421D-8BB8-95BE97D21632}" srcOrd="5" destOrd="0" parTransId="{0FB0ABBF-B70F-467A-8A4C-71DD29D32BA6}" sibTransId="{01605E74-81E5-43B4-AF5A-7E55B5EFE533}"/>
    <dgm:cxn modelId="{869526E3-092B-485F-9D27-D0956270C7E1}" type="presOf" srcId="{73F27148-451A-4682-B8E2-F48972850C5E}" destId="{0375A7F3-382D-48EE-9ABE-A39377DC35DB}" srcOrd="0" destOrd="0" presId="urn:microsoft.com/office/officeart/2018/2/layout/IconCircleList"/>
    <dgm:cxn modelId="{74F462F3-CA38-4E31-A173-8982D25727DA}" type="presOf" srcId="{F67BFE7A-0736-4AC8-8595-80B43C2A03BC}" destId="{B0FBDF75-9B9C-48D6-A597-51BBAF69D75A}" srcOrd="0" destOrd="0" presId="urn:microsoft.com/office/officeart/2018/2/layout/IconCircleList"/>
    <dgm:cxn modelId="{D79D05FF-A242-4ECB-9D05-7E4F158AFD78}" type="presOf" srcId="{97EB7BF4-C372-4423-9B9D-DE98A25E10EC}" destId="{65649E06-01FC-4C7F-AFDA-66A747887A9C}" srcOrd="0" destOrd="0" presId="urn:microsoft.com/office/officeart/2018/2/layout/IconCircleList"/>
    <dgm:cxn modelId="{5C0416EC-5B8C-4410-AE5E-C9A9299A4218}" type="presParOf" srcId="{747657AA-2299-45BF-8534-E228A747D6FF}" destId="{E38C5775-F938-45AF-AB74-3C2017E51F68}" srcOrd="0" destOrd="0" presId="urn:microsoft.com/office/officeart/2018/2/layout/IconCircleList"/>
    <dgm:cxn modelId="{C0127274-5C57-4729-9986-89DF77C84A48}" type="presParOf" srcId="{E38C5775-F938-45AF-AB74-3C2017E51F68}" destId="{F39AFFE2-161A-43D4-805E-4751F523FB2A}" srcOrd="0" destOrd="0" presId="urn:microsoft.com/office/officeart/2018/2/layout/IconCircleList"/>
    <dgm:cxn modelId="{C598FDB2-7429-4987-9266-D79E49F3B0D8}" type="presParOf" srcId="{F39AFFE2-161A-43D4-805E-4751F523FB2A}" destId="{197FBD0C-4CC9-4CB5-8250-CBE50D5F7098}" srcOrd="0" destOrd="0" presId="urn:microsoft.com/office/officeart/2018/2/layout/IconCircleList"/>
    <dgm:cxn modelId="{A221D753-E2C5-4613-BD2F-F6847A9FDE89}" type="presParOf" srcId="{F39AFFE2-161A-43D4-805E-4751F523FB2A}" destId="{BF8E9A19-B016-4CE4-BC46-F6D8DA1F275C}" srcOrd="1" destOrd="0" presId="urn:microsoft.com/office/officeart/2018/2/layout/IconCircleList"/>
    <dgm:cxn modelId="{84989416-1C56-446F-9BBF-A9CB10A50083}" type="presParOf" srcId="{F39AFFE2-161A-43D4-805E-4751F523FB2A}" destId="{7FB1AAB7-42E2-45A0-8BD3-5EF8AA13305B}" srcOrd="2" destOrd="0" presId="urn:microsoft.com/office/officeart/2018/2/layout/IconCircleList"/>
    <dgm:cxn modelId="{E4DF619C-19F9-47DB-B241-D4CDAA12C4FE}" type="presParOf" srcId="{F39AFFE2-161A-43D4-805E-4751F523FB2A}" destId="{6B0B27CE-2253-4FFD-99BB-6FE516ABC344}" srcOrd="3" destOrd="0" presId="urn:microsoft.com/office/officeart/2018/2/layout/IconCircleList"/>
    <dgm:cxn modelId="{389E0BEF-D24F-4CF8-9939-C05F56FC526F}" type="presParOf" srcId="{E38C5775-F938-45AF-AB74-3C2017E51F68}" destId="{8E08BF09-08F0-4DEA-B7E8-BB622AA36E1C}" srcOrd="1" destOrd="0" presId="urn:microsoft.com/office/officeart/2018/2/layout/IconCircleList"/>
    <dgm:cxn modelId="{157AC778-A4BC-4227-B392-0CCBDF8FC14D}" type="presParOf" srcId="{E38C5775-F938-45AF-AB74-3C2017E51F68}" destId="{9718E77E-BE16-45A5-9298-20DE4DA52FE5}" srcOrd="2" destOrd="0" presId="urn:microsoft.com/office/officeart/2018/2/layout/IconCircleList"/>
    <dgm:cxn modelId="{AACA07DC-63DE-49BD-BE8D-20E981F01A1D}" type="presParOf" srcId="{9718E77E-BE16-45A5-9298-20DE4DA52FE5}" destId="{85BE51C7-3736-4CFE-80AD-175CA746D596}" srcOrd="0" destOrd="0" presId="urn:microsoft.com/office/officeart/2018/2/layout/IconCircleList"/>
    <dgm:cxn modelId="{D9580279-10CE-4ADD-90A5-627891EC26BA}" type="presParOf" srcId="{9718E77E-BE16-45A5-9298-20DE4DA52FE5}" destId="{42A6F4B6-1736-4F4E-B7C0-DB9404181C35}" srcOrd="1" destOrd="0" presId="urn:microsoft.com/office/officeart/2018/2/layout/IconCircleList"/>
    <dgm:cxn modelId="{136004A5-898C-43F1-850D-545DC3FFCC82}" type="presParOf" srcId="{9718E77E-BE16-45A5-9298-20DE4DA52FE5}" destId="{4427C299-C805-4FB8-81A1-C05FFA205526}" srcOrd="2" destOrd="0" presId="urn:microsoft.com/office/officeart/2018/2/layout/IconCircleList"/>
    <dgm:cxn modelId="{0DF2FCB8-2B01-4B8E-AD06-601E18DCA924}" type="presParOf" srcId="{9718E77E-BE16-45A5-9298-20DE4DA52FE5}" destId="{B5524BA9-AFC2-4B4E-937A-3D5E6CBE4042}" srcOrd="3" destOrd="0" presId="urn:microsoft.com/office/officeart/2018/2/layout/IconCircleList"/>
    <dgm:cxn modelId="{98396451-9CB7-4EB5-B849-88354C94994D}" type="presParOf" srcId="{E38C5775-F938-45AF-AB74-3C2017E51F68}" destId="{0375A7F3-382D-48EE-9ABE-A39377DC35DB}" srcOrd="3" destOrd="0" presId="urn:microsoft.com/office/officeart/2018/2/layout/IconCircleList"/>
    <dgm:cxn modelId="{95A1D1B2-1A4B-4852-8965-268943568F8F}" type="presParOf" srcId="{E38C5775-F938-45AF-AB74-3C2017E51F68}" destId="{77614080-278E-4D8B-A347-5245012E0B09}" srcOrd="4" destOrd="0" presId="urn:microsoft.com/office/officeart/2018/2/layout/IconCircleList"/>
    <dgm:cxn modelId="{C08FE111-BF75-4272-8A82-194A1C1F791C}" type="presParOf" srcId="{77614080-278E-4D8B-A347-5245012E0B09}" destId="{5CBB9A8D-5D02-409D-9DA0-F5B9CC3F6B2B}" srcOrd="0" destOrd="0" presId="urn:microsoft.com/office/officeart/2018/2/layout/IconCircleList"/>
    <dgm:cxn modelId="{DE355FF4-8A66-4E9B-9A09-18B29383321B}" type="presParOf" srcId="{77614080-278E-4D8B-A347-5245012E0B09}" destId="{E68E0B0C-69B2-4442-B30D-E9EF454049FF}" srcOrd="1" destOrd="0" presId="urn:microsoft.com/office/officeart/2018/2/layout/IconCircleList"/>
    <dgm:cxn modelId="{C3338170-6AAA-4BAB-8E7E-1184BE6858D5}" type="presParOf" srcId="{77614080-278E-4D8B-A347-5245012E0B09}" destId="{EDD374AB-FBAE-44CA-808B-C21AF2E246B5}" srcOrd="2" destOrd="0" presId="urn:microsoft.com/office/officeart/2018/2/layout/IconCircleList"/>
    <dgm:cxn modelId="{4A1E8825-099A-46D4-BF00-CC2C9EBC89A1}" type="presParOf" srcId="{77614080-278E-4D8B-A347-5245012E0B09}" destId="{B0FBDF75-9B9C-48D6-A597-51BBAF69D75A}" srcOrd="3" destOrd="0" presId="urn:microsoft.com/office/officeart/2018/2/layout/IconCircleList"/>
    <dgm:cxn modelId="{0C03A808-5872-45F5-BA6A-AC300412AB2F}" type="presParOf" srcId="{E38C5775-F938-45AF-AB74-3C2017E51F68}" destId="{D1054DFA-F661-4519-BCBD-766207ECEB77}" srcOrd="5" destOrd="0" presId="urn:microsoft.com/office/officeart/2018/2/layout/IconCircleList"/>
    <dgm:cxn modelId="{10D49363-606D-47AB-87D2-BE57758E285E}" type="presParOf" srcId="{E38C5775-F938-45AF-AB74-3C2017E51F68}" destId="{DAD79F7B-BC56-492B-8BD9-85C27F524D1A}" srcOrd="6" destOrd="0" presId="urn:microsoft.com/office/officeart/2018/2/layout/IconCircleList"/>
    <dgm:cxn modelId="{A0828CE3-D2D4-44C3-8C28-F63D0212527A}" type="presParOf" srcId="{DAD79F7B-BC56-492B-8BD9-85C27F524D1A}" destId="{32B1F048-8F23-45DE-B729-401546937D31}" srcOrd="0" destOrd="0" presId="urn:microsoft.com/office/officeart/2018/2/layout/IconCircleList"/>
    <dgm:cxn modelId="{D9DA1382-3B7B-49FE-982B-F00E57FB1673}" type="presParOf" srcId="{DAD79F7B-BC56-492B-8BD9-85C27F524D1A}" destId="{97DA11AE-FCA2-4577-8F82-0E98F089FC38}" srcOrd="1" destOrd="0" presId="urn:microsoft.com/office/officeart/2018/2/layout/IconCircleList"/>
    <dgm:cxn modelId="{582BDF5C-B342-4134-8D5B-0D8F0FB03D35}" type="presParOf" srcId="{DAD79F7B-BC56-492B-8BD9-85C27F524D1A}" destId="{F77A9ACC-971E-4ADF-B999-988FBE121A0E}" srcOrd="2" destOrd="0" presId="urn:microsoft.com/office/officeart/2018/2/layout/IconCircleList"/>
    <dgm:cxn modelId="{63D5D541-B343-4022-B692-A3FA163AF6E0}" type="presParOf" srcId="{DAD79F7B-BC56-492B-8BD9-85C27F524D1A}" destId="{EC6E90B9-6F5D-4703-B84E-DFB8590F6061}" srcOrd="3" destOrd="0" presId="urn:microsoft.com/office/officeart/2018/2/layout/IconCircleList"/>
    <dgm:cxn modelId="{82BB9AF7-66D8-43F7-8E10-799BFA4C59EB}" type="presParOf" srcId="{E38C5775-F938-45AF-AB74-3C2017E51F68}" destId="{D9583D60-5A8C-4648-BBC5-054ECC2819B1}" srcOrd="7" destOrd="0" presId="urn:microsoft.com/office/officeart/2018/2/layout/IconCircleList"/>
    <dgm:cxn modelId="{5CA3B560-E0AC-462E-BDBC-08B060033A2E}" type="presParOf" srcId="{E38C5775-F938-45AF-AB74-3C2017E51F68}" destId="{289A66D1-F122-4924-BEC4-32EB04B20158}" srcOrd="8" destOrd="0" presId="urn:microsoft.com/office/officeart/2018/2/layout/IconCircleList"/>
    <dgm:cxn modelId="{B1BBA1C2-654D-473F-B65E-B2315F1AE948}" type="presParOf" srcId="{289A66D1-F122-4924-BEC4-32EB04B20158}" destId="{C7C65D99-C790-407B-8F4E-06FA7B47666F}" srcOrd="0" destOrd="0" presId="urn:microsoft.com/office/officeart/2018/2/layout/IconCircleList"/>
    <dgm:cxn modelId="{C2003872-C586-4859-8010-EB923A32820B}" type="presParOf" srcId="{289A66D1-F122-4924-BEC4-32EB04B20158}" destId="{DB8FF1FC-B5B4-4D40-9D39-F6C8E5D05907}" srcOrd="1" destOrd="0" presId="urn:microsoft.com/office/officeart/2018/2/layout/IconCircleList"/>
    <dgm:cxn modelId="{2989AFE7-1A41-4DD1-8699-DA8D4CE59B0B}" type="presParOf" srcId="{289A66D1-F122-4924-BEC4-32EB04B20158}" destId="{D38A767B-D10B-4CC4-90F8-BCC5139950CA}" srcOrd="2" destOrd="0" presId="urn:microsoft.com/office/officeart/2018/2/layout/IconCircleList"/>
    <dgm:cxn modelId="{EF7C86F1-4728-4996-A433-3C55A1232A15}" type="presParOf" srcId="{289A66D1-F122-4924-BEC4-32EB04B20158}" destId="{23859D15-F116-474D-B79C-1D840CC0756D}" srcOrd="3" destOrd="0" presId="urn:microsoft.com/office/officeart/2018/2/layout/IconCircleList"/>
    <dgm:cxn modelId="{50135452-4A7B-42CA-869C-C09315A2F31B}" type="presParOf" srcId="{E38C5775-F938-45AF-AB74-3C2017E51F68}" destId="{65649E06-01FC-4C7F-AFDA-66A747887A9C}" srcOrd="9" destOrd="0" presId="urn:microsoft.com/office/officeart/2018/2/layout/IconCircleList"/>
    <dgm:cxn modelId="{5E908947-75D2-438F-A592-702B2F40B490}" type="presParOf" srcId="{E38C5775-F938-45AF-AB74-3C2017E51F68}" destId="{7479508D-EF06-4B7A-AE9A-726F45C2697E}" srcOrd="10" destOrd="0" presId="urn:microsoft.com/office/officeart/2018/2/layout/IconCircleList"/>
    <dgm:cxn modelId="{9AB1D015-8809-456B-90F9-4EDCD98D7B86}" type="presParOf" srcId="{7479508D-EF06-4B7A-AE9A-726F45C2697E}" destId="{63C9ADBA-A7B4-442F-A8EF-305EC8C94E9C}" srcOrd="0" destOrd="0" presId="urn:microsoft.com/office/officeart/2018/2/layout/IconCircleList"/>
    <dgm:cxn modelId="{155BEE00-01C3-4D40-8726-7CDB06CD5C81}" type="presParOf" srcId="{7479508D-EF06-4B7A-AE9A-726F45C2697E}" destId="{AAB6EDAF-E8B7-4295-B0CC-4E89AC213740}" srcOrd="1" destOrd="0" presId="urn:microsoft.com/office/officeart/2018/2/layout/IconCircleList"/>
    <dgm:cxn modelId="{9DFEF2B5-FFD9-4B90-AAAD-F6304F413BE3}" type="presParOf" srcId="{7479508D-EF06-4B7A-AE9A-726F45C2697E}" destId="{D1318597-125E-452F-AB49-7D8EE2CDBF34}" srcOrd="2" destOrd="0" presId="urn:microsoft.com/office/officeart/2018/2/layout/IconCircleList"/>
    <dgm:cxn modelId="{A3303A03-DF9D-4E2A-B50E-93DB7FEAD98D}" type="presParOf" srcId="{7479508D-EF06-4B7A-AE9A-726F45C2697E}" destId="{D8A2C9CB-4348-4BE6-A9FB-233557B1BDB4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B8D356-2E68-4580-A4DC-937DE42897B3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728A5BB-C623-4A96-85B1-446FC5C90922}">
      <dgm:prSet/>
      <dgm:spPr/>
      <dgm:t>
        <a:bodyPr/>
        <a:lstStyle/>
        <a:p>
          <a:r>
            <a:rPr lang="en-US" b="0" i="0"/>
            <a:t>This System</a:t>
          </a:r>
          <a:endParaRPr lang="en-US"/>
        </a:p>
      </dgm:t>
    </dgm:pt>
    <dgm:pt modelId="{186D7811-FC65-4BC0-898B-67A3DB889C65}" type="parTrans" cxnId="{D95B36FF-620A-4041-9E61-D7A6E9F037F3}">
      <dgm:prSet/>
      <dgm:spPr/>
      <dgm:t>
        <a:bodyPr/>
        <a:lstStyle/>
        <a:p>
          <a:endParaRPr lang="en-US"/>
        </a:p>
      </dgm:t>
    </dgm:pt>
    <dgm:pt modelId="{7A6D9A35-4E06-46E2-9D11-FD77F7A91967}" type="sibTrans" cxnId="{D95B36FF-620A-4041-9E61-D7A6E9F037F3}">
      <dgm:prSet/>
      <dgm:spPr/>
      <dgm:t>
        <a:bodyPr/>
        <a:lstStyle/>
        <a:p>
          <a:endParaRPr lang="en-US"/>
        </a:p>
      </dgm:t>
    </dgm:pt>
    <dgm:pt modelId="{481DF364-4869-4727-811A-B3D0EDAA31D6}">
      <dgm:prSet/>
      <dgm:spPr/>
      <dgm:t>
        <a:bodyPr/>
        <a:lstStyle/>
        <a:p>
          <a:r>
            <a:rPr lang="en-US" b="0" i="0"/>
            <a:t>Control is this-system level </a:t>
          </a:r>
          <a:endParaRPr lang="en-US"/>
        </a:p>
      </dgm:t>
    </dgm:pt>
    <dgm:pt modelId="{984ED306-E87C-4C10-B0D2-0049FCDAD01C}" type="parTrans" cxnId="{768C0D28-845A-4A28-BEAF-388BA294981F}">
      <dgm:prSet/>
      <dgm:spPr/>
      <dgm:t>
        <a:bodyPr/>
        <a:lstStyle/>
        <a:p>
          <a:endParaRPr lang="en-US"/>
        </a:p>
      </dgm:t>
    </dgm:pt>
    <dgm:pt modelId="{43017F61-A8E7-4B06-A54C-A2B073FC78D2}" type="sibTrans" cxnId="{768C0D28-845A-4A28-BEAF-388BA294981F}">
      <dgm:prSet/>
      <dgm:spPr/>
      <dgm:t>
        <a:bodyPr/>
        <a:lstStyle/>
        <a:p>
          <a:endParaRPr lang="en-US"/>
        </a:p>
      </dgm:t>
    </dgm:pt>
    <dgm:pt modelId="{FE7C4C18-8BCD-4970-B195-6A6263DC016D}">
      <dgm:prSet/>
      <dgm:spPr/>
      <dgm:t>
        <a:bodyPr/>
        <a:lstStyle/>
        <a:p>
          <a:r>
            <a:rPr lang="en-US" b="0" i="0"/>
            <a:t>Inheritance</a:t>
          </a:r>
          <a:endParaRPr lang="en-US"/>
        </a:p>
      </dgm:t>
    </dgm:pt>
    <dgm:pt modelId="{65A0CD6E-396A-4F6F-9BE9-DAEDB105B516}" type="parTrans" cxnId="{F11EA148-FE9E-4587-A900-F89B76868864}">
      <dgm:prSet/>
      <dgm:spPr/>
      <dgm:t>
        <a:bodyPr/>
        <a:lstStyle/>
        <a:p>
          <a:endParaRPr lang="en-US"/>
        </a:p>
      </dgm:t>
    </dgm:pt>
    <dgm:pt modelId="{66D0CF12-8227-4CF3-9D7C-A0E27772A2C1}" type="sibTrans" cxnId="{F11EA148-FE9E-4587-A900-F89B76868864}">
      <dgm:prSet/>
      <dgm:spPr/>
      <dgm:t>
        <a:bodyPr/>
        <a:lstStyle/>
        <a:p>
          <a:endParaRPr lang="en-US"/>
        </a:p>
      </dgm:t>
    </dgm:pt>
    <dgm:pt modelId="{153C9D5D-C63E-4F59-986F-AC63979AE4FC}">
      <dgm:prSet/>
      <dgm:spPr/>
      <dgm:t>
        <a:bodyPr/>
        <a:lstStyle/>
        <a:p>
          <a:r>
            <a:rPr lang="en-US" b="0" i="0"/>
            <a:t>Control is Inherited with Leveraged Authorization providing SSP </a:t>
          </a:r>
          <a:endParaRPr lang="en-US"/>
        </a:p>
      </dgm:t>
    </dgm:pt>
    <dgm:pt modelId="{E28CD0E3-BB2A-4450-8DE3-4A53082CCE12}" type="parTrans" cxnId="{B1C15965-2DF4-4428-9B40-7A1093303368}">
      <dgm:prSet/>
      <dgm:spPr/>
      <dgm:t>
        <a:bodyPr/>
        <a:lstStyle/>
        <a:p>
          <a:endParaRPr lang="en-US"/>
        </a:p>
      </dgm:t>
    </dgm:pt>
    <dgm:pt modelId="{62C65A47-D9AF-4AFC-9CA7-12CFD5E1E9BF}" type="sibTrans" cxnId="{B1C15965-2DF4-4428-9B40-7A1093303368}">
      <dgm:prSet/>
      <dgm:spPr/>
      <dgm:t>
        <a:bodyPr/>
        <a:lstStyle/>
        <a:p>
          <a:endParaRPr lang="en-US"/>
        </a:p>
      </dgm:t>
    </dgm:pt>
    <dgm:pt modelId="{2FF63CDA-2D6F-41FF-B2AA-009A4B3B31CC}">
      <dgm:prSet/>
      <dgm:spPr/>
      <dgm:t>
        <a:bodyPr/>
        <a:lstStyle/>
        <a:p>
          <a:r>
            <a:rPr lang="en-US" b="0" i="0"/>
            <a:t>Control is partially inherited with Leveraged Authorization providing SSP</a:t>
          </a:r>
          <a:endParaRPr lang="en-US"/>
        </a:p>
      </dgm:t>
    </dgm:pt>
    <dgm:pt modelId="{3BEEDB7A-015E-4828-88FC-B2F3059B6509}" type="parTrans" cxnId="{52567190-689A-4785-B7F2-C872D40CC562}">
      <dgm:prSet/>
      <dgm:spPr/>
      <dgm:t>
        <a:bodyPr/>
        <a:lstStyle/>
        <a:p>
          <a:endParaRPr lang="en-US"/>
        </a:p>
      </dgm:t>
    </dgm:pt>
    <dgm:pt modelId="{51D48B75-D18E-4303-9984-5FD6A9AC70D7}" type="sibTrans" cxnId="{52567190-689A-4785-B7F2-C872D40CC562}">
      <dgm:prSet/>
      <dgm:spPr/>
      <dgm:t>
        <a:bodyPr/>
        <a:lstStyle/>
        <a:p>
          <a:endParaRPr lang="en-US"/>
        </a:p>
      </dgm:t>
    </dgm:pt>
    <dgm:pt modelId="{F1675E97-D0B8-4D23-A041-79D13DE26DB5}">
      <dgm:prSet/>
      <dgm:spPr/>
      <dgm:t>
        <a:bodyPr/>
        <a:lstStyle/>
        <a:p>
          <a:r>
            <a:rPr lang="en-US" b="0" i="0"/>
            <a:t>Control is Inherited without Leveraged Authorization providing SSP </a:t>
          </a:r>
          <a:endParaRPr lang="en-US"/>
        </a:p>
      </dgm:t>
    </dgm:pt>
    <dgm:pt modelId="{73D33672-EC69-4576-BBCA-055EB475DE25}" type="parTrans" cxnId="{2FEEC58E-2F76-45C0-984E-E5180CDE57C9}">
      <dgm:prSet/>
      <dgm:spPr/>
      <dgm:t>
        <a:bodyPr/>
        <a:lstStyle/>
        <a:p>
          <a:endParaRPr lang="en-US"/>
        </a:p>
      </dgm:t>
    </dgm:pt>
    <dgm:pt modelId="{BB13C802-8D2B-4903-A799-F90063B10113}" type="sibTrans" cxnId="{2FEEC58E-2F76-45C0-984E-E5180CDE57C9}">
      <dgm:prSet/>
      <dgm:spPr/>
      <dgm:t>
        <a:bodyPr/>
        <a:lstStyle/>
        <a:p>
          <a:endParaRPr lang="en-US"/>
        </a:p>
      </dgm:t>
    </dgm:pt>
    <dgm:pt modelId="{B1D333D2-B1C5-48AD-BA3E-BD0AF53D732E}">
      <dgm:prSet/>
      <dgm:spPr/>
      <dgm:t>
        <a:bodyPr/>
        <a:lstStyle/>
        <a:p>
          <a:r>
            <a:rPr lang="en-US" b="0" i="0"/>
            <a:t>Control is partially inherited without Leveraged Authorization providing SSP </a:t>
          </a:r>
          <a:endParaRPr lang="en-US"/>
        </a:p>
      </dgm:t>
    </dgm:pt>
    <dgm:pt modelId="{0A920084-C51A-48E5-A5DA-CD018DBE0273}" type="parTrans" cxnId="{346D87F4-0A5A-4A6E-8E6D-6BA83832E467}">
      <dgm:prSet/>
      <dgm:spPr/>
      <dgm:t>
        <a:bodyPr/>
        <a:lstStyle/>
        <a:p>
          <a:endParaRPr lang="en-US"/>
        </a:p>
      </dgm:t>
    </dgm:pt>
    <dgm:pt modelId="{26A9E3A3-40B7-4C60-9729-696F147FD03D}" type="sibTrans" cxnId="{346D87F4-0A5A-4A6E-8E6D-6BA83832E467}">
      <dgm:prSet/>
      <dgm:spPr/>
      <dgm:t>
        <a:bodyPr/>
        <a:lstStyle/>
        <a:p>
          <a:endParaRPr lang="en-US"/>
        </a:p>
      </dgm:t>
    </dgm:pt>
    <dgm:pt modelId="{008ADE49-2D26-4579-B547-A66DB9FBFA4C}">
      <dgm:prSet/>
      <dgm:spPr/>
      <dgm:t>
        <a:bodyPr/>
        <a:lstStyle/>
        <a:p>
          <a:r>
            <a:rPr lang="en-US" b="0" i="0"/>
            <a:t>Control is Inherited from multiple leveraged Authorizations without providing SSP</a:t>
          </a:r>
          <a:endParaRPr lang="en-US"/>
        </a:p>
      </dgm:t>
    </dgm:pt>
    <dgm:pt modelId="{6678AF1C-E61B-414D-99A5-535C8D1DCB13}" type="parTrans" cxnId="{3C732DA1-142B-44E3-B0A9-2298B84EA5CD}">
      <dgm:prSet/>
      <dgm:spPr/>
      <dgm:t>
        <a:bodyPr/>
        <a:lstStyle/>
        <a:p>
          <a:endParaRPr lang="en-US"/>
        </a:p>
      </dgm:t>
    </dgm:pt>
    <dgm:pt modelId="{0010DD52-C244-417B-B2E1-441C8B58A016}" type="sibTrans" cxnId="{3C732DA1-142B-44E3-B0A9-2298B84EA5CD}">
      <dgm:prSet/>
      <dgm:spPr/>
      <dgm:t>
        <a:bodyPr/>
        <a:lstStyle/>
        <a:p>
          <a:endParaRPr lang="en-US"/>
        </a:p>
      </dgm:t>
    </dgm:pt>
    <dgm:pt modelId="{3B3FC08C-BB70-4CDD-9FD0-9FFD2E572A26}">
      <dgm:prSet/>
      <dgm:spPr/>
      <dgm:t>
        <a:bodyPr/>
        <a:lstStyle/>
        <a:p>
          <a:r>
            <a:rPr lang="en-US" b="0" i="0"/>
            <a:t>Control is partially inherited from multiple Leveraged Authorizations without providing SSP</a:t>
          </a:r>
          <a:endParaRPr lang="en-US"/>
        </a:p>
      </dgm:t>
    </dgm:pt>
    <dgm:pt modelId="{CC1BE2DB-7CB3-4DC2-8C19-B030565DD8E2}" type="parTrans" cxnId="{DE6AB6E4-2B1F-4FCC-A58C-1329B01FD1B2}">
      <dgm:prSet/>
      <dgm:spPr/>
      <dgm:t>
        <a:bodyPr/>
        <a:lstStyle/>
        <a:p>
          <a:endParaRPr lang="en-US"/>
        </a:p>
      </dgm:t>
    </dgm:pt>
    <dgm:pt modelId="{A2792EA6-1AFE-4F55-BAFD-E3FBF3DB27DB}" type="sibTrans" cxnId="{DE6AB6E4-2B1F-4FCC-A58C-1329B01FD1B2}">
      <dgm:prSet/>
      <dgm:spPr/>
      <dgm:t>
        <a:bodyPr/>
        <a:lstStyle/>
        <a:p>
          <a:endParaRPr lang="en-US"/>
        </a:p>
      </dgm:t>
    </dgm:pt>
    <dgm:pt modelId="{7A90555A-07D2-4548-BE0B-DD1302043544}">
      <dgm:prSet/>
      <dgm:spPr/>
      <dgm:t>
        <a:bodyPr/>
        <a:lstStyle/>
        <a:p>
          <a:r>
            <a:rPr lang="en-US" b="0" i="0"/>
            <a:t>Control is inherited from multiple Leveraged Authorizations (both with and without SSP referenced)</a:t>
          </a:r>
          <a:endParaRPr lang="en-US"/>
        </a:p>
      </dgm:t>
    </dgm:pt>
    <dgm:pt modelId="{6A6152CF-788A-4414-9F14-6C07DEAEE6D4}" type="parTrans" cxnId="{F795F423-9828-4C37-B30B-733CFF95707D}">
      <dgm:prSet/>
      <dgm:spPr/>
      <dgm:t>
        <a:bodyPr/>
        <a:lstStyle/>
        <a:p>
          <a:endParaRPr lang="en-US"/>
        </a:p>
      </dgm:t>
    </dgm:pt>
    <dgm:pt modelId="{BF03256C-D6A6-431D-9608-E0A5833DE3CB}" type="sibTrans" cxnId="{F795F423-9828-4C37-B30B-733CFF95707D}">
      <dgm:prSet/>
      <dgm:spPr/>
      <dgm:t>
        <a:bodyPr/>
        <a:lstStyle/>
        <a:p>
          <a:endParaRPr lang="en-US"/>
        </a:p>
      </dgm:t>
    </dgm:pt>
    <dgm:pt modelId="{FBA0B350-F488-4C13-BB0A-9989CEA99225}">
      <dgm:prSet/>
      <dgm:spPr/>
      <dgm:t>
        <a:bodyPr/>
        <a:lstStyle/>
        <a:p>
          <a:r>
            <a:rPr lang="en-US" b="0" i="0"/>
            <a:t>Control is partially inherited from multiple Leveraged Authorizations (both with and without SSP referenced)</a:t>
          </a:r>
          <a:endParaRPr lang="en-US"/>
        </a:p>
      </dgm:t>
    </dgm:pt>
    <dgm:pt modelId="{99F80EEB-7A28-4FFB-8981-557E87394658}" type="parTrans" cxnId="{F25359AD-CF24-4B82-A653-1D2A2DC2533E}">
      <dgm:prSet/>
      <dgm:spPr/>
      <dgm:t>
        <a:bodyPr/>
        <a:lstStyle/>
        <a:p>
          <a:endParaRPr lang="en-US"/>
        </a:p>
      </dgm:t>
    </dgm:pt>
    <dgm:pt modelId="{00F656AD-3779-43A5-8852-A3E7D10DC367}" type="sibTrans" cxnId="{F25359AD-CF24-4B82-A653-1D2A2DC2533E}">
      <dgm:prSet/>
      <dgm:spPr/>
      <dgm:t>
        <a:bodyPr/>
        <a:lstStyle/>
        <a:p>
          <a:endParaRPr lang="en-US"/>
        </a:p>
      </dgm:t>
    </dgm:pt>
    <dgm:pt modelId="{0874B43E-6A81-4F32-BAC5-D3CA53CF89E9}">
      <dgm:prSet/>
      <dgm:spPr/>
      <dgm:t>
        <a:bodyPr/>
        <a:lstStyle/>
        <a:p>
          <a:r>
            <a:rPr lang="en-US" b="0" i="0"/>
            <a:t>Export</a:t>
          </a:r>
          <a:endParaRPr lang="en-US"/>
        </a:p>
      </dgm:t>
    </dgm:pt>
    <dgm:pt modelId="{F9CFAB54-6C82-49B0-AF80-BB1C20F9AC27}" type="parTrans" cxnId="{ACC2410E-AB3A-4F67-B88A-9E970DA5F2F2}">
      <dgm:prSet/>
      <dgm:spPr/>
      <dgm:t>
        <a:bodyPr/>
        <a:lstStyle/>
        <a:p>
          <a:endParaRPr lang="en-US"/>
        </a:p>
      </dgm:t>
    </dgm:pt>
    <dgm:pt modelId="{E938E80E-3203-4DBB-81C2-58D186A872E3}" type="sibTrans" cxnId="{ACC2410E-AB3A-4F67-B88A-9E970DA5F2F2}">
      <dgm:prSet/>
      <dgm:spPr/>
      <dgm:t>
        <a:bodyPr/>
        <a:lstStyle/>
        <a:p>
          <a:endParaRPr lang="en-US"/>
        </a:p>
      </dgm:t>
    </dgm:pt>
    <dgm:pt modelId="{F765FF19-350D-4DFB-8DF9-2D5C005A809B}">
      <dgm:prSet/>
      <dgm:spPr/>
      <dgm:t>
        <a:bodyPr/>
        <a:lstStyle/>
        <a:p>
          <a:r>
            <a:rPr lang="en-US" b="0" i="0"/>
            <a:t>Control is exported and SSP is provide for inheritance</a:t>
          </a:r>
          <a:endParaRPr lang="en-US"/>
        </a:p>
      </dgm:t>
    </dgm:pt>
    <dgm:pt modelId="{44D4BC78-FEEC-4D29-93F8-74F9D733E541}" type="parTrans" cxnId="{7CFBAECA-2824-4B13-AE97-AE09F790653E}">
      <dgm:prSet/>
      <dgm:spPr/>
      <dgm:t>
        <a:bodyPr/>
        <a:lstStyle/>
        <a:p>
          <a:endParaRPr lang="en-US"/>
        </a:p>
      </dgm:t>
    </dgm:pt>
    <dgm:pt modelId="{59A68494-9B73-455B-AE1E-32BDD2A834A1}" type="sibTrans" cxnId="{7CFBAECA-2824-4B13-AE97-AE09F790653E}">
      <dgm:prSet/>
      <dgm:spPr/>
      <dgm:t>
        <a:bodyPr/>
        <a:lstStyle/>
        <a:p>
          <a:endParaRPr lang="en-US"/>
        </a:p>
      </dgm:t>
    </dgm:pt>
    <dgm:pt modelId="{D1BCF2A0-89EC-4EF5-9D3F-0A898C8CC2DE}">
      <dgm:prSet/>
      <dgm:spPr/>
      <dgm:t>
        <a:bodyPr/>
        <a:lstStyle/>
        <a:p>
          <a:r>
            <a:rPr lang="en-US" b="0" i="0"/>
            <a:t>Hybrid</a:t>
          </a:r>
          <a:endParaRPr lang="en-US"/>
        </a:p>
      </dgm:t>
    </dgm:pt>
    <dgm:pt modelId="{0CED2F3A-3245-4DF2-AC35-DE0ED1899E09}" type="parTrans" cxnId="{71629BE1-0B0A-4936-BF84-A717289736AA}">
      <dgm:prSet/>
      <dgm:spPr/>
      <dgm:t>
        <a:bodyPr/>
        <a:lstStyle/>
        <a:p>
          <a:endParaRPr lang="en-US"/>
        </a:p>
      </dgm:t>
    </dgm:pt>
    <dgm:pt modelId="{01D6C1A5-0743-4D59-AC20-BED697B92E88}" type="sibTrans" cxnId="{71629BE1-0B0A-4936-BF84-A717289736AA}">
      <dgm:prSet/>
      <dgm:spPr/>
      <dgm:t>
        <a:bodyPr/>
        <a:lstStyle/>
        <a:p>
          <a:endParaRPr lang="en-US"/>
        </a:p>
      </dgm:t>
    </dgm:pt>
    <dgm:pt modelId="{0DBE21DD-A118-4EE3-AC24-5111856E7505}">
      <dgm:prSet/>
      <dgm:spPr/>
      <dgm:t>
        <a:bodyPr/>
        <a:lstStyle/>
        <a:p>
          <a:r>
            <a:rPr lang="en-US" b="0" i="0"/>
            <a:t>inheritance use-cases, with the addition of the export feature.  </a:t>
          </a:r>
          <a:endParaRPr lang="en-US"/>
        </a:p>
      </dgm:t>
    </dgm:pt>
    <dgm:pt modelId="{460EFDE8-8B60-4E5D-B790-F2A2EE6C08C1}" type="parTrans" cxnId="{893B4520-EA32-4D52-AA5B-6BBF9666F886}">
      <dgm:prSet/>
      <dgm:spPr/>
      <dgm:t>
        <a:bodyPr/>
        <a:lstStyle/>
        <a:p>
          <a:endParaRPr lang="en-US"/>
        </a:p>
      </dgm:t>
    </dgm:pt>
    <dgm:pt modelId="{E01F2995-F956-4754-8DC5-35C02962CE1C}" type="sibTrans" cxnId="{893B4520-EA32-4D52-AA5B-6BBF9666F886}">
      <dgm:prSet/>
      <dgm:spPr/>
      <dgm:t>
        <a:bodyPr/>
        <a:lstStyle/>
        <a:p>
          <a:endParaRPr lang="en-US"/>
        </a:p>
      </dgm:t>
    </dgm:pt>
    <dgm:pt modelId="{B95D82A0-19D0-8247-B2B7-E7B227D217A4}" type="pres">
      <dgm:prSet presAssocID="{12B8D356-2E68-4580-A4DC-937DE42897B3}" presName="linear" presStyleCnt="0">
        <dgm:presLayoutVars>
          <dgm:animLvl val="lvl"/>
          <dgm:resizeHandles val="exact"/>
        </dgm:presLayoutVars>
      </dgm:prSet>
      <dgm:spPr/>
    </dgm:pt>
    <dgm:pt modelId="{BBCCBDDD-9D2B-8F41-93C0-3BAE502A8113}" type="pres">
      <dgm:prSet presAssocID="{E728A5BB-C623-4A96-85B1-446FC5C9092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F51DBF9-CEFC-8A47-9AE1-E6B76DBFC31D}" type="pres">
      <dgm:prSet presAssocID="{E728A5BB-C623-4A96-85B1-446FC5C90922}" presName="childText" presStyleLbl="revTx" presStyleIdx="0" presStyleCnt="4">
        <dgm:presLayoutVars>
          <dgm:bulletEnabled val="1"/>
        </dgm:presLayoutVars>
      </dgm:prSet>
      <dgm:spPr/>
    </dgm:pt>
    <dgm:pt modelId="{CB446805-143B-8847-95B6-FECB9DFCA35A}" type="pres">
      <dgm:prSet presAssocID="{FE7C4C18-8BCD-4970-B195-6A6263DC016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6641781-4218-0146-8947-C89A0FF21C26}" type="pres">
      <dgm:prSet presAssocID="{FE7C4C18-8BCD-4970-B195-6A6263DC016D}" presName="childText" presStyleLbl="revTx" presStyleIdx="1" presStyleCnt="4">
        <dgm:presLayoutVars>
          <dgm:bulletEnabled val="1"/>
        </dgm:presLayoutVars>
      </dgm:prSet>
      <dgm:spPr/>
    </dgm:pt>
    <dgm:pt modelId="{E0CA2C2A-FF5D-494F-895A-B1F7797C8BD5}" type="pres">
      <dgm:prSet presAssocID="{0874B43E-6A81-4F32-BAC5-D3CA53CF89E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24AEBA6F-5E9A-6240-A15C-9920684B8628}" type="pres">
      <dgm:prSet presAssocID="{0874B43E-6A81-4F32-BAC5-D3CA53CF89E9}" presName="childText" presStyleLbl="revTx" presStyleIdx="2" presStyleCnt="4">
        <dgm:presLayoutVars>
          <dgm:bulletEnabled val="1"/>
        </dgm:presLayoutVars>
      </dgm:prSet>
      <dgm:spPr/>
    </dgm:pt>
    <dgm:pt modelId="{568538D9-ABB8-CA40-B262-05B19C609808}" type="pres">
      <dgm:prSet presAssocID="{D1BCF2A0-89EC-4EF5-9D3F-0A898C8CC2DE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2A3DF0DE-AEEF-0B41-B7AE-389C3DE9D4E3}" type="pres">
      <dgm:prSet presAssocID="{D1BCF2A0-89EC-4EF5-9D3F-0A898C8CC2DE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ACC2410E-AB3A-4F67-B88A-9E970DA5F2F2}" srcId="{12B8D356-2E68-4580-A4DC-937DE42897B3}" destId="{0874B43E-6A81-4F32-BAC5-D3CA53CF89E9}" srcOrd="2" destOrd="0" parTransId="{F9CFAB54-6C82-49B0-AF80-BB1C20F9AC27}" sibTransId="{E938E80E-3203-4DBB-81C2-58D186A872E3}"/>
    <dgm:cxn modelId="{29E81419-5D96-E647-A9F3-BB5895F58C40}" type="presOf" srcId="{D1BCF2A0-89EC-4EF5-9D3F-0A898C8CC2DE}" destId="{568538D9-ABB8-CA40-B262-05B19C609808}" srcOrd="0" destOrd="0" presId="urn:microsoft.com/office/officeart/2005/8/layout/vList2"/>
    <dgm:cxn modelId="{893B4520-EA32-4D52-AA5B-6BBF9666F886}" srcId="{D1BCF2A0-89EC-4EF5-9D3F-0A898C8CC2DE}" destId="{0DBE21DD-A118-4EE3-AC24-5111856E7505}" srcOrd="0" destOrd="0" parTransId="{460EFDE8-8B60-4E5D-B790-F2A2EE6C08C1}" sibTransId="{E01F2995-F956-4754-8DC5-35C02962CE1C}"/>
    <dgm:cxn modelId="{190A3D21-9C9D-E34E-BB49-6C192E04E3A8}" type="presOf" srcId="{FE7C4C18-8BCD-4970-B195-6A6263DC016D}" destId="{CB446805-143B-8847-95B6-FECB9DFCA35A}" srcOrd="0" destOrd="0" presId="urn:microsoft.com/office/officeart/2005/8/layout/vList2"/>
    <dgm:cxn modelId="{F795F423-9828-4C37-B30B-733CFF95707D}" srcId="{FE7C4C18-8BCD-4970-B195-6A6263DC016D}" destId="{7A90555A-07D2-4548-BE0B-DD1302043544}" srcOrd="6" destOrd="0" parTransId="{6A6152CF-788A-4414-9F14-6C07DEAEE6D4}" sibTransId="{BF03256C-D6A6-431D-9608-E0A5833DE3CB}"/>
    <dgm:cxn modelId="{768C0D28-845A-4A28-BEAF-388BA294981F}" srcId="{E728A5BB-C623-4A96-85B1-446FC5C90922}" destId="{481DF364-4869-4727-811A-B3D0EDAA31D6}" srcOrd="0" destOrd="0" parTransId="{984ED306-E87C-4C10-B0D2-0049FCDAD01C}" sibTransId="{43017F61-A8E7-4B06-A54C-A2B073FC78D2}"/>
    <dgm:cxn modelId="{D80BD846-773A-554B-8517-AD672B2EA3C5}" type="presOf" srcId="{3B3FC08C-BB70-4CDD-9FD0-9FFD2E572A26}" destId="{F6641781-4218-0146-8947-C89A0FF21C26}" srcOrd="0" destOrd="5" presId="urn:microsoft.com/office/officeart/2005/8/layout/vList2"/>
    <dgm:cxn modelId="{F11EA148-FE9E-4587-A900-F89B76868864}" srcId="{12B8D356-2E68-4580-A4DC-937DE42897B3}" destId="{FE7C4C18-8BCD-4970-B195-6A6263DC016D}" srcOrd="1" destOrd="0" parTransId="{65A0CD6E-396A-4F6F-9BE9-DAEDB105B516}" sibTransId="{66D0CF12-8227-4CF3-9D7C-A0E27772A2C1}"/>
    <dgm:cxn modelId="{C4B72C51-A6CB-C541-BF81-703F31736DB5}" type="presOf" srcId="{FBA0B350-F488-4C13-BB0A-9989CEA99225}" destId="{F6641781-4218-0146-8947-C89A0FF21C26}" srcOrd="0" destOrd="7" presId="urn:microsoft.com/office/officeart/2005/8/layout/vList2"/>
    <dgm:cxn modelId="{BBC5665F-4CDA-394F-A12A-BC259221350C}" type="presOf" srcId="{0874B43E-6A81-4F32-BAC5-D3CA53CF89E9}" destId="{E0CA2C2A-FF5D-494F-895A-B1F7797C8BD5}" srcOrd="0" destOrd="0" presId="urn:microsoft.com/office/officeart/2005/8/layout/vList2"/>
    <dgm:cxn modelId="{B1C15965-2DF4-4428-9B40-7A1093303368}" srcId="{FE7C4C18-8BCD-4970-B195-6A6263DC016D}" destId="{153C9D5D-C63E-4F59-986F-AC63979AE4FC}" srcOrd="0" destOrd="0" parTransId="{E28CD0E3-BB2A-4450-8DE3-4A53082CCE12}" sibTransId="{62C65A47-D9AF-4AFC-9CA7-12CFD5E1E9BF}"/>
    <dgm:cxn modelId="{25FEDD65-8A77-A746-93B1-0DEC8C1EE77E}" type="presOf" srcId="{153C9D5D-C63E-4F59-986F-AC63979AE4FC}" destId="{F6641781-4218-0146-8947-C89A0FF21C26}" srcOrd="0" destOrd="0" presId="urn:microsoft.com/office/officeart/2005/8/layout/vList2"/>
    <dgm:cxn modelId="{DC8AC075-5E75-854F-9537-74B54CD463A5}" type="presOf" srcId="{12B8D356-2E68-4580-A4DC-937DE42897B3}" destId="{B95D82A0-19D0-8247-B2B7-E7B227D217A4}" srcOrd="0" destOrd="0" presId="urn:microsoft.com/office/officeart/2005/8/layout/vList2"/>
    <dgm:cxn modelId="{6690C77B-821A-6149-BF88-885C107410FC}" type="presOf" srcId="{7A90555A-07D2-4548-BE0B-DD1302043544}" destId="{F6641781-4218-0146-8947-C89A0FF21C26}" srcOrd="0" destOrd="6" presId="urn:microsoft.com/office/officeart/2005/8/layout/vList2"/>
    <dgm:cxn modelId="{2B93CE88-3542-B145-91DD-638C2E2669EE}" type="presOf" srcId="{B1D333D2-B1C5-48AD-BA3E-BD0AF53D732E}" destId="{F6641781-4218-0146-8947-C89A0FF21C26}" srcOrd="0" destOrd="3" presId="urn:microsoft.com/office/officeart/2005/8/layout/vList2"/>
    <dgm:cxn modelId="{2FEEC58E-2F76-45C0-984E-E5180CDE57C9}" srcId="{FE7C4C18-8BCD-4970-B195-6A6263DC016D}" destId="{F1675E97-D0B8-4D23-A041-79D13DE26DB5}" srcOrd="2" destOrd="0" parTransId="{73D33672-EC69-4576-BBCA-055EB475DE25}" sibTransId="{BB13C802-8D2B-4903-A799-F90063B10113}"/>
    <dgm:cxn modelId="{52567190-689A-4785-B7F2-C872D40CC562}" srcId="{FE7C4C18-8BCD-4970-B195-6A6263DC016D}" destId="{2FF63CDA-2D6F-41FF-B2AA-009A4B3B31CC}" srcOrd="1" destOrd="0" parTransId="{3BEEDB7A-015E-4828-88FC-B2F3059B6509}" sibTransId="{51D48B75-D18E-4303-9984-5FD6A9AC70D7}"/>
    <dgm:cxn modelId="{B34588A0-F393-C045-B19F-B145E6D10F9B}" type="presOf" srcId="{481DF364-4869-4727-811A-B3D0EDAA31D6}" destId="{1F51DBF9-CEFC-8A47-9AE1-E6B76DBFC31D}" srcOrd="0" destOrd="0" presId="urn:microsoft.com/office/officeart/2005/8/layout/vList2"/>
    <dgm:cxn modelId="{3C732DA1-142B-44E3-B0A9-2298B84EA5CD}" srcId="{FE7C4C18-8BCD-4970-B195-6A6263DC016D}" destId="{008ADE49-2D26-4579-B547-A66DB9FBFA4C}" srcOrd="4" destOrd="0" parTransId="{6678AF1C-E61B-414D-99A5-535C8D1DCB13}" sibTransId="{0010DD52-C244-417B-B2E1-441C8B58A016}"/>
    <dgm:cxn modelId="{C574EFA2-799D-0548-B778-392607B5DA2C}" type="presOf" srcId="{2FF63CDA-2D6F-41FF-B2AA-009A4B3B31CC}" destId="{F6641781-4218-0146-8947-C89A0FF21C26}" srcOrd="0" destOrd="1" presId="urn:microsoft.com/office/officeart/2005/8/layout/vList2"/>
    <dgm:cxn modelId="{F25359AD-CF24-4B82-A653-1D2A2DC2533E}" srcId="{FE7C4C18-8BCD-4970-B195-6A6263DC016D}" destId="{FBA0B350-F488-4C13-BB0A-9989CEA99225}" srcOrd="7" destOrd="0" parTransId="{99F80EEB-7A28-4FFB-8981-557E87394658}" sibTransId="{00F656AD-3779-43A5-8852-A3E7D10DC367}"/>
    <dgm:cxn modelId="{211B67C8-C0E6-7E47-9224-E650DFFAB1DE}" type="presOf" srcId="{0DBE21DD-A118-4EE3-AC24-5111856E7505}" destId="{2A3DF0DE-AEEF-0B41-B7AE-389C3DE9D4E3}" srcOrd="0" destOrd="0" presId="urn:microsoft.com/office/officeart/2005/8/layout/vList2"/>
    <dgm:cxn modelId="{7CFBAECA-2824-4B13-AE97-AE09F790653E}" srcId="{0874B43E-6A81-4F32-BAC5-D3CA53CF89E9}" destId="{F765FF19-350D-4DFB-8DF9-2D5C005A809B}" srcOrd="0" destOrd="0" parTransId="{44D4BC78-FEEC-4D29-93F8-74F9D733E541}" sibTransId="{59A68494-9B73-455B-AE1E-32BDD2A834A1}"/>
    <dgm:cxn modelId="{0E020FCF-D365-EA48-945C-A9F37C06B4DB}" type="presOf" srcId="{E728A5BB-C623-4A96-85B1-446FC5C90922}" destId="{BBCCBDDD-9D2B-8F41-93C0-3BAE502A8113}" srcOrd="0" destOrd="0" presId="urn:microsoft.com/office/officeart/2005/8/layout/vList2"/>
    <dgm:cxn modelId="{7534CEDB-EA80-2D40-B804-1A8430370620}" type="presOf" srcId="{F765FF19-350D-4DFB-8DF9-2D5C005A809B}" destId="{24AEBA6F-5E9A-6240-A15C-9920684B8628}" srcOrd="0" destOrd="0" presId="urn:microsoft.com/office/officeart/2005/8/layout/vList2"/>
    <dgm:cxn modelId="{71629BE1-0B0A-4936-BF84-A717289736AA}" srcId="{12B8D356-2E68-4580-A4DC-937DE42897B3}" destId="{D1BCF2A0-89EC-4EF5-9D3F-0A898C8CC2DE}" srcOrd="3" destOrd="0" parTransId="{0CED2F3A-3245-4DF2-AC35-DE0ED1899E09}" sibTransId="{01D6C1A5-0743-4D59-AC20-BED697B92E88}"/>
    <dgm:cxn modelId="{DE6AB6E4-2B1F-4FCC-A58C-1329B01FD1B2}" srcId="{FE7C4C18-8BCD-4970-B195-6A6263DC016D}" destId="{3B3FC08C-BB70-4CDD-9FD0-9FFD2E572A26}" srcOrd="5" destOrd="0" parTransId="{CC1BE2DB-7CB3-4DC2-8C19-B030565DD8E2}" sibTransId="{A2792EA6-1AFE-4F55-BAFD-E3FBF3DB27DB}"/>
    <dgm:cxn modelId="{346D87F4-0A5A-4A6E-8E6D-6BA83832E467}" srcId="{FE7C4C18-8BCD-4970-B195-6A6263DC016D}" destId="{B1D333D2-B1C5-48AD-BA3E-BD0AF53D732E}" srcOrd="3" destOrd="0" parTransId="{0A920084-C51A-48E5-A5DA-CD018DBE0273}" sibTransId="{26A9E3A3-40B7-4C60-9729-696F147FD03D}"/>
    <dgm:cxn modelId="{FF7E84F5-003E-EB4F-AF8E-652E587FF099}" type="presOf" srcId="{F1675E97-D0B8-4D23-A041-79D13DE26DB5}" destId="{F6641781-4218-0146-8947-C89A0FF21C26}" srcOrd="0" destOrd="2" presId="urn:microsoft.com/office/officeart/2005/8/layout/vList2"/>
    <dgm:cxn modelId="{385693F5-992D-404C-A913-8B57B3E85C01}" type="presOf" srcId="{008ADE49-2D26-4579-B547-A66DB9FBFA4C}" destId="{F6641781-4218-0146-8947-C89A0FF21C26}" srcOrd="0" destOrd="4" presId="urn:microsoft.com/office/officeart/2005/8/layout/vList2"/>
    <dgm:cxn modelId="{D95B36FF-620A-4041-9E61-D7A6E9F037F3}" srcId="{12B8D356-2E68-4580-A4DC-937DE42897B3}" destId="{E728A5BB-C623-4A96-85B1-446FC5C90922}" srcOrd="0" destOrd="0" parTransId="{186D7811-FC65-4BC0-898B-67A3DB889C65}" sibTransId="{7A6D9A35-4E06-46E2-9D11-FD77F7A91967}"/>
    <dgm:cxn modelId="{56C124AA-3726-9749-8E19-E706D13AAAC4}" type="presParOf" srcId="{B95D82A0-19D0-8247-B2B7-E7B227D217A4}" destId="{BBCCBDDD-9D2B-8F41-93C0-3BAE502A8113}" srcOrd="0" destOrd="0" presId="urn:microsoft.com/office/officeart/2005/8/layout/vList2"/>
    <dgm:cxn modelId="{7DD42626-6C30-3842-B6F5-BFF6FA2CF6A0}" type="presParOf" srcId="{B95D82A0-19D0-8247-B2B7-E7B227D217A4}" destId="{1F51DBF9-CEFC-8A47-9AE1-E6B76DBFC31D}" srcOrd="1" destOrd="0" presId="urn:microsoft.com/office/officeart/2005/8/layout/vList2"/>
    <dgm:cxn modelId="{AEA3A467-4460-934F-BD30-FA225C604A2B}" type="presParOf" srcId="{B95D82A0-19D0-8247-B2B7-E7B227D217A4}" destId="{CB446805-143B-8847-95B6-FECB9DFCA35A}" srcOrd="2" destOrd="0" presId="urn:microsoft.com/office/officeart/2005/8/layout/vList2"/>
    <dgm:cxn modelId="{A3C3D254-F586-F648-966D-2FDA14F65600}" type="presParOf" srcId="{B95D82A0-19D0-8247-B2B7-E7B227D217A4}" destId="{F6641781-4218-0146-8947-C89A0FF21C26}" srcOrd="3" destOrd="0" presId="urn:microsoft.com/office/officeart/2005/8/layout/vList2"/>
    <dgm:cxn modelId="{E8C91306-8128-7C40-9415-ACB995CF3BEC}" type="presParOf" srcId="{B95D82A0-19D0-8247-B2B7-E7B227D217A4}" destId="{E0CA2C2A-FF5D-494F-895A-B1F7797C8BD5}" srcOrd="4" destOrd="0" presId="urn:microsoft.com/office/officeart/2005/8/layout/vList2"/>
    <dgm:cxn modelId="{5379ACC8-8DE2-2649-B697-8E8A1152DA07}" type="presParOf" srcId="{B95D82A0-19D0-8247-B2B7-E7B227D217A4}" destId="{24AEBA6F-5E9A-6240-A15C-9920684B8628}" srcOrd="5" destOrd="0" presId="urn:microsoft.com/office/officeart/2005/8/layout/vList2"/>
    <dgm:cxn modelId="{ABCC136F-479B-F848-A027-4083A718C4AE}" type="presParOf" srcId="{B95D82A0-19D0-8247-B2B7-E7B227D217A4}" destId="{568538D9-ABB8-CA40-B262-05B19C609808}" srcOrd="6" destOrd="0" presId="urn:microsoft.com/office/officeart/2005/8/layout/vList2"/>
    <dgm:cxn modelId="{BE509446-67CE-9B48-A8F2-766316E2994F}" type="presParOf" srcId="{B95D82A0-19D0-8247-B2B7-E7B227D217A4}" destId="{2A3DF0DE-AEEF-0B41-B7AE-389C3DE9D4E3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D5BB261-7E0B-4963-9FEB-E3079F39FD41}" type="doc">
      <dgm:prSet loTypeId="urn:microsoft.com/office/officeart/2018/2/layout/IconLabel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793764E-ED55-4C79-B712-4E3D420CDE2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Implementation descriptions from Leveraged authorizations are not always available.  This does not restrict the ability to inherit.  </a:t>
          </a:r>
        </a:p>
      </dgm:t>
    </dgm:pt>
    <dgm:pt modelId="{AB3564CF-D062-4DD8-9AFB-92D8A3147F29}" type="parTrans" cxnId="{1DD3FDFC-75F2-4759-A70B-3FF6E56C5241}">
      <dgm:prSet/>
      <dgm:spPr/>
      <dgm:t>
        <a:bodyPr/>
        <a:lstStyle/>
        <a:p>
          <a:endParaRPr lang="en-US"/>
        </a:p>
      </dgm:t>
    </dgm:pt>
    <dgm:pt modelId="{ABCCC9E6-14F2-438A-B406-E8322D8237A4}" type="sibTrans" cxnId="{1DD3FDFC-75F2-4759-A70B-3FF6E56C5241}">
      <dgm:prSet/>
      <dgm:spPr/>
      <dgm:t>
        <a:bodyPr/>
        <a:lstStyle/>
        <a:p>
          <a:endParaRPr lang="en-US"/>
        </a:p>
      </dgm:t>
    </dgm:pt>
    <dgm:pt modelId="{A49955E1-A05D-42F1-B6ED-F3E651E7FD7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Required content available can be identified with “Stock” data, so the Assessors can quickly identify and take appropriate action.  </a:t>
          </a:r>
        </a:p>
      </dgm:t>
    </dgm:pt>
    <dgm:pt modelId="{2D7B0808-3355-44B1-911A-6B3BC4832129}" type="parTrans" cxnId="{58F9EAB3-C7D2-4A19-B6FC-9E088057BFF7}">
      <dgm:prSet/>
      <dgm:spPr/>
      <dgm:t>
        <a:bodyPr/>
        <a:lstStyle/>
        <a:p>
          <a:endParaRPr lang="en-US"/>
        </a:p>
      </dgm:t>
    </dgm:pt>
    <dgm:pt modelId="{2EB1B912-9E1D-48A2-B7C8-3099E5030406}" type="sibTrans" cxnId="{58F9EAB3-C7D2-4A19-B6FC-9E088057BFF7}">
      <dgm:prSet/>
      <dgm:spPr/>
      <dgm:t>
        <a:bodyPr/>
        <a:lstStyle/>
        <a:p>
          <a:endParaRPr lang="en-US"/>
        </a:p>
      </dgm:t>
    </dgm:pt>
    <dgm:pt modelId="{21F7F80A-8050-4261-8A94-F130B2586883}" type="pres">
      <dgm:prSet presAssocID="{DD5BB261-7E0B-4963-9FEB-E3079F39FD41}" presName="root" presStyleCnt="0">
        <dgm:presLayoutVars>
          <dgm:dir/>
          <dgm:resizeHandles val="exact"/>
        </dgm:presLayoutVars>
      </dgm:prSet>
      <dgm:spPr/>
    </dgm:pt>
    <dgm:pt modelId="{B8E238C1-9F76-4D13-97AE-9F546A98CB69}" type="pres">
      <dgm:prSet presAssocID="{4793764E-ED55-4C79-B712-4E3D420CDE2B}" presName="compNode" presStyleCnt="0"/>
      <dgm:spPr/>
    </dgm:pt>
    <dgm:pt modelId="{1CD31DB9-753A-4079-A868-12331612DED5}" type="pres">
      <dgm:prSet presAssocID="{4793764E-ED55-4C79-B712-4E3D420CDE2B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42AB94B4-612C-4E63-BEE6-C699EB87A644}" type="pres">
      <dgm:prSet presAssocID="{4793764E-ED55-4C79-B712-4E3D420CDE2B}" presName="spaceRect" presStyleCnt="0"/>
      <dgm:spPr/>
    </dgm:pt>
    <dgm:pt modelId="{4E3F3DAB-1B9A-4AE5-80FD-854DB7022308}" type="pres">
      <dgm:prSet presAssocID="{4793764E-ED55-4C79-B712-4E3D420CDE2B}" presName="textRect" presStyleLbl="revTx" presStyleIdx="0" presStyleCnt="2">
        <dgm:presLayoutVars>
          <dgm:chMax val="1"/>
          <dgm:chPref val="1"/>
        </dgm:presLayoutVars>
      </dgm:prSet>
      <dgm:spPr/>
    </dgm:pt>
    <dgm:pt modelId="{030FFA01-15E1-4E57-A5EF-8F6EF8816D07}" type="pres">
      <dgm:prSet presAssocID="{ABCCC9E6-14F2-438A-B406-E8322D8237A4}" presName="sibTrans" presStyleCnt="0"/>
      <dgm:spPr/>
    </dgm:pt>
    <dgm:pt modelId="{FF3F110D-62EE-446A-B19C-F21440874338}" type="pres">
      <dgm:prSet presAssocID="{A49955E1-A05D-42F1-B6ED-F3E651E7FD7A}" presName="compNode" presStyleCnt="0"/>
      <dgm:spPr/>
    </dgm:pt>
    <dgm:pt modelId="{D9064060-39BD-4583-85DE-9324642C9D8B}" type="pres">
      <dgm:prSet presAssocID="{A49955E1-A05D-42F1-B6ED-F3E651E7FD7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eatre"/>
        </a:ext>
      </dgm:extLst>
    </dgm:pt>
    <dgm:pt modelId="{6D6E45B0-15EA-43DD-8257-DC17E8DA955F}" type="pres">
      <dgm:prSet presAssocID="{A49955E1-A05D-42F1-B6ED-F3E651E7FD7A}" presName="spaceRect" presStyleCnt="0"/>
      <dgm:spPr/>
    </dgm:pt>
    <dgm:pt modelId="{667BFBB1-2545-4300-96E8-93DA4E8F8ACF}" type="pres">
      <dgm:prSet presAssocID="{A49955E1-A05D-42F1-B6ED-F3E651E7FD7A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68D3877F-666B-DA4C-8D68-197CBCD53B1A}" type="presOf" srcId="{4793764E-ED55-4C79-B712-4E3D420CDE2B}" destId="{4E3F3DAB-1B9A-4AE5-80FD-854DB7022308}" srcOrd="0" destOrd="0" presId="urn:microsoft.com/office/officeart/2018/2/layout/IconLabelList"/>
    <dgm:cxn modelId="{A0A38381-9D9B-BE46-AB6C-0887F2530419}" type="presOf" srcId="{A49955E1-A05D-42F1-B6ED-F3E651E7FD7A}" destId="{667BFBB1-2545-4300-96E8-93DA4E8F8ACF}" srcOrd="0" destOrd="0" presId="urn:microsoft.com/office/officeart/2018/2/layout/IconLabelList"/>
    <dgm:cxn modelId="{58F9EAB3-C7D2-4A19-B6FC-9E088057BFF7}" srcId="{DD5BB261-7E0B-4963-9FEB-E3079F39FD41}" destId="{A49955E1-A05D-42F1-B6ED-F3E651E7FD7A}" srcOrd="1" destOrd="0" parTransId="{2D7B0808-3355-44B1-911A-6B3BC4832129}" sibTransId="{2EB1B912-9E1D-48A2-B7C8-3099E5030406}"/>
    <dgm:cxn modelId="{DC1229B5-10E9-964F-A8B8-D7FB8E98F009}" type="presOf" srcId="{DD5BB261-7E0B-4963-9FEB-E3079F39FD41}" destId="{21F7F80A-8050-4261-8A94-F130B2586883}" srcOrd="0" destOrd="0" presId="urn:microsoft.com/office/officeart/2018/2/layout/IconLabelList"/>
    <dgm:cxn modelId="{1DD3FDFC-75F2-4759-A70B-3FF6E56C5241}" srcId="{DD5BB261-7E0B-4963-9FEB-E3079F39FD41}" destId="{4793764E-ED55-4C79-B712-4E3D420CDE2B}" srcOrd="0" destOrd="0" parTransId="{AB3564CF-D062-4DD8-9AFB-92D8A3147F29}" sibTransId="{ABCCC9E6-14F2-438A-B406-E8322D8237A4}"/>
    <dgm:cxn modelId="{EDB546BF-B225-B941-AC84-A538B5615C16}" type="presParOf" srcId="{21F7F80A-8050-4261-8A94-F130B2586883}" destId="{B8E238C1-9F76-4D13-97AE-9F546A98CB69}" srcOrd="0" destOrd="0" presId="urn:microsoft.com/office/officeart/2018/2/layout/IconLabelList"/>
    <dgm:cxn modelId="{86AC0CB6-C729-5D4F-8005-222533040D5A}" type="presParOf" srcId="{B8E238C1-9F76-4D13-97AE-9F546A98CB69}" destId="{1CD31DB9-753A-4079-A868-12331612DED5}" srcOrd="0" destOrd="0" presId="urn:microsoft.com/office/officeart/2018/2/layout/IconLabelList"/>
    <dgm:cxn modelId="{54A5E588-F12F-A448-945F-B946F520B369}" type="presParOf" srcId="{B8E238C1-9F76-4D13-97AE-9F546A98CB69}" destId="{42AB94B4-612C-4E63-BEE6-C699EB87A644}" srcOrd="1" destOrd="0" presId="urn:microsoft.com/office/officeart/2018/2/layout/IconLabelList"/>
    <dgm:cxn modelId="{71B316FB-8BAD-0040-873F-A9C16A64AEB1}" type="presParOf" srcId="{B8E238C1-9F76-4D13-97AE-9F546A98CB69}" destId="{4E3F3DAB-1B9A-4AE5-80FD-854DB7022308}" srcOrd="2" destOrd="0" presId="urn:microsoft.com/office/officeart/2018/2/layout/IconLabelList"/>
    <dgm:cxn modelId="{5C2E53A0-C5C2-3145-989F-B330E9D2F1AE}" type="presParOf" srcId="{21F7F80A-8050-4261-8A94-F130B2586883}" destId="{030FFA01-15E1-4E57-A5EF-8F6EF8816D07}" srcOrd="1" destOrd="0" presId="urn:microsoft.com/office/officeart/2018/2/layout/IconLabelList"/>
    <dgm:cxn modelId="{1D7D379A-F249-9645-83D5-9E6A999E1992}" type="presParOf" srcId="{21F7F80A-8050-4261-8A94-F130B2586883}" destId="{FF3F110D-62EE-446A-B19C-F21440874338}" srcOrd="2" destOrd="0" presId="urn:microsoft.com/office/officeart/2018/2/layout/IconLabelList"/>
    <dgm:cxn modelId="{5ADA7487-2B81-854D-9E8D-9617DC05D66B}" type="presParOf" srcId="{FF3F110D-62EE-446A-B19C-F21440874338}" destId="{D9064060-39BD-4583-85DE-9324642C9D8B}" srcOrd="0" destOrd="0" presId="urn:microsoft.com/office/officeart/2018/2/layout/IconLabelList"/>
    <dgm:cxn modelId="{1E1EEC74-8921-AC45-B934-8EC052461460}" type="presParOf" srcId="{FF3F110D-62EE-446A-B19C-F21440874338}" destId="{6D6E45B0-15EA-43DD-8257-DC17E8DA955F}" srcOrd="1" destOrd="0" presId="urn:microsoft.com/office/officeart/2018/2/layout/IconLabelList"/>
    <dgm:cxn modelId="{145B4A3D-0AAE-0946-B37F-17236FD731B2}" type="presParOf" srcId="{FF3F110D-62EE-446A-B19C-F21440874338}" destId="{667BFBB1-2545-4300-96E8-93DA4E8F8ACF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1416612-6A5C-4F63-BF13-A8FF62FE8743}" type="doc">
      <dgm:prSet loTypeId="urn:microsoft.com/office/officeart/2005/8/layout/cycle1" loCatId="cycle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296849BD-0B29-47C5-8346-1C2F91F4070F}">
      <dgm:prSet/>
      <dgm:spPr/>
      <dgm:t>
        <a:bodyPr/>
        <a:lstStyle/>
        <a:p>
          <a:r>
            <a:rPr lang="en-US" b="0" i="0" dirty="0"/>
            <a:t>Validate Schema</a:t>
          </a:r>
          <a:endParaRPr lang="en-US" dirty="0"/>
        </a:p>
      </dgm:t>
    </dgm:pt>
    <dgm:pt modelId="{61598D36-092D-4B98-A6E6-42F57B10E73A}" type="parTrans" cxnId="{2ECCF5B6-5F4F-4D21-B7C7-72253523C75F}">
      <dgm:prSet/>
      <dgm:spPr/>
      <dgm:t>
        <a:bodyPr/>
        <a:lstStyle/>
        <a:p>
          <a:endParaRPr lang="en-US"/>
        </a:p>
      </dgm:t>
    </dgm:pt>
    <dgm:pt modelId="{2D81244A-2538-432D-840C-B338F4249591}" type="sibTrans" cxnId="{2ECCF5B6-5F4F-4D21-B7C7-72253523C75F}">
      <dgm:prSet/>
      <dgm:spPr/>
      <dgm:t>
        <a:bodyPr/>
        <a:lstStyle/>
        <a:p>
          <a:endParaRPr lang="en-US"/>
        </a:p>
      </dgm:t>
    </dgm:pt>
    <dgm:pt modelId="{A562F52A-E0FD-46D7-B4FB-3D88A89CDA71}">
      <dgm:prSet/>
      <dgm:spPr/>
      <dgm:t>
        <a:bodyPr/>
        <a:lstStyle/>
        <a:p>
          <a:r>
            <a:rPr lang="en-US" b="0" i="0" dirty="0"/>
            <a:t>Validate Contents</a:t>
          </a:r>
          <a:endParaRPr lang="en-US" dirty="0"/>
        </a:p>
      </dgm:t>
    </dgm:pt>
    <dgm:pt modelId="{E0426CA2-A96B-4761-B292-4ED219240A27}" type="parTrans" cxnId="{497B9EA3-B5C0-4267-819A-8914EFCE626C}">
      <dgm:prSet/>
      <dgm:spPr/>
      <dgm:t>
        <a:bodyPr/>
        <a:lstStyle/>
        <a:p>
          <a:endParaRPr lang="en-US"/>
        </a:p>
      </dgm:t>
    </dgm:pt>
    <dgm:pt modelId="{A2E52DBB-D8A5-4C99-B612-16DAF67C4C46}" type="sibTrans" cxnId="{497B9EA3-B5C0-4267-819A-8914EFCE626C}">
      <dgm:prSet/>
      <dgm:spPr/>
      <dgm:t>
        <a:bodyPr/>
        <a:lstStyle/>
        <a:p>
          <a:endParaRPr lang="en-US"/>
        </a:p>
      </dgm:t>
    </dgm:pt>
    <dgm:pt modelId="{62520558-86B8-504D-9A2A-0ABA2EB66EB9}" type="pres">
      <dgm:prSet presAssocID="{D1416612-6A5C-4F63-BF13-A8FF62FE8743}" presName="cycle" presStyleCnt="0">
        <dgm:presLayoutVars>
          <dgm:dir/>
          <dgm:resizeHandles val="exact"/>
        </dgm:presLayoutVars>
      </dgm:prSet>
      <dgm:spPr/>
    </dgm:pt>
    <dgm:pt modelId="{2B85560F-9AB3-D740-AB4C-87619D190278}" type="pres">
      <dgm:prSet presAssocID="{296849BD-0B29-47C5-8346-1C2F91F4070F}" presName="dummy" presStyleCnt="0"/>
      <dgm:spPr/>
    </dgm:pt>
    <dgm:pt modelId="{0BDD6982-1AC4-084F-B9B6-FBE2B00800EA}" type="pres">
      <dgm:prSet presAssocID="{296849BD-0B29-47C5-8346-1C2F91F4070F}" presName="node" presStyleLbl="revTx" presStyleIdx="0" presStyleCnt="2">
        <dgm:presLayoutVars>
          <dgm:bulletEnabled val="1"/>
        </dgm:presLayoutVars>
      </dgm:prSet>
      <dgm:spPr/>
    </dgm:pt>
    <dgm:pt modelId="{2E3A31FF-0049-D140-9862-4AA82E2BB661}" type="pres">
      <dgm:prSet presAssocID="{2D81244A-2538-432D-840C-B338F4249591}" presName="sibTrans" presStyleLbl="node1" presStyleIdx="0" presStyleCnt="2"/>
      <dgm:spPr/>
    </dgm:pt>
    <dgm:pt modelId="{D98BDAD8-0165-074F-B631-86CF32EA8E4E}" type="pres">
      <dgm:prSet presAssocID="{A562F52A-E0FD-46D7-B4FB-3D88A89CDA71}" presName="dummy" presStyleCnt="0"/>
      <dgm:spPr/>
    </dgm:pt>
    <dgm:pt modelId="{84A7E49A-461B-FC43-BFA5-6E798A32164B}" type="pres">
      <dgm:prSet presAssocID="{A562F52A-E0FD-46D7-B4FB-3D88A89CDA71}" presName="node" presStyleLbl="revTx" presStyleIdx="1" presStyleCnt="2">
        <dgm:presLayoutVars>
          <dgm:bulletEnabled val="1"/>
        </dgm:presLayoutVars>
      </dgm:prSet>
      <dgm:spPr/>
    </dgm:pt>
    <dgm:pt modelId="{F7A0233F-043D-0743-8ACF-2AC2A6D0C517}" type="pres">
      <dgm:prSet presAssocID="{A2E52DBB-D8A5-4C99-B612-16DAF67C4C46}" presName="sibTrans" presStyleLbl="node1" presStyleIdx="1" presStyleCnt="2"/>
      <dgm:spPr/>
    </dgm:pt>
  </dgm:ptLst>
  <dgm:cxnLst>
    <dgm:cxn modelId="{D8197623-EC4A-8141-A391-0F37911B36A8}" type="presOf" srcId="{2D81244A-2538-432D-840C-B338F4249591}" destId="{2E3A31FF-0049-D140-9862-4AA82E2BB661}" srcOrd="0" destOrd="0" presId="urn:microsoft.com/office/officeart/2005/8/layout/cycle1"/>
    <dgm:cxn modelId="{FD418453-491E-9C48-900F-583B475B5039}" type="presOf" srcId="{A2E52DBB-D8A5-4C99-B612-16DAF67C4C46}" destId="{F7A0233F-043D-0743-8ACF-2AC2A6D0C517}" srcOrd="0" destOrd="0" presId="urn:microsoft.com/office/officeart/2005/8/layout/cycle1"/>
    <dgm:cxn modelId="{25B61054-94E5-B146-BFF6-62083091A504}" type="presOf" srcId="{D1416612-6A5C-4F63-BF13-A8FF62FE8743}" destId="{62520558-86B8-504D-9A2A-0ABA2EB66EB9}" srcOrd="0" destOrd="0" presId="urn:microsoft.com/office/officeart/2005/8/layout/cycle1"/>
    <dgm:cxn modelId="{7959C281-CA5C-9F41-BA43-8923666CED96}" type="presOf" srcId="{296849BD-0B29-47C5-8346-1C2F91F4070F}" destId="{0BDD6982-1AC4-084F-B9B6-FBE2B00800EA}" srcOrd="0" destOrd="0" presId="urn:microsoft.com/office/officeart/2005/8/layout/cycle1"/>
    <dgm:cxn modelId="{497B9EA3-B5C0-4267-819A-8914EFCE626C}" srcId="{D1416612-6A5C-4F63-BF13-A8FF62FE8743}" destId="{A562F52A-E0FD-46D7-B4FB-3D88A89CDA71}" srcOrd="1" destOrd="0" parTransId="{E0426CA2-A96B-4761-B292-4ED219240A27}" sibTransId="{A2E52DBB-D8A5-4C99-B612-16DAF67C4C46}"/>
    <dgm:cxn modelId="{2ECCF5B6-5F4F-4D21-B7C7-72253523C75F}" srcId="{D1416612-6A5C-4F63-BF13-A8FF62FE8743}" destId="{296849BD-0B29-47C5-8346-1C2F91F4070F}" srcOrd="0" destOrd="0" parTransId="{61598D36-092D-4B98-A6E6-42F57B10E73A}" sibTransId="{2D81244A-2538-432D-840C-B338F4249591}"/>
    <dgm:cxn modelId="{37EDA6C7-5D69-5744-87EE-6A1424B0151E}" type="presOf" srcId="{A562F52A-E0FD-46D7-B4FB-3D88A89CDA71}" destId="{84A7E49A-461B-FC43-BFA5-6E798A32164B}" srcOrd="0" destOrd="0" presId="urn:microsoft.com/office/officeart/2005/8/layout/cycle1"/>
    <dgm:cxn modelId="{AA9637E4-A4B3-C346-89D0-315F89B28228}" type="presParOf" srcId="{62520558-86B8-504D-9A2A-0ABA2EB66EB9}" destId="{2B85560F-9AB3-D740-AB4C-87619D190278}" srcOrd="0" destOrd="0" presId="urn:microsoft.com/office/officeart/2005/8/layout/cycle1"/>
    <dgm:cxn modelId="{C7DEBF79-C6DA-1444-8B79-3598E49E31D3}" type="presParOf" srcId="{62520558-86B8-504D-9A2A-0ABA2EB66EB9}" destId="{0BDD6982-1AC4-084F-B9B6-FBE2B00800EA}" srcOrd="1" destOrd="0" presId="urn:microsoft.com/office/officeart/2005/8/layout/cycle1"/>
    <dgm:cxn modelId="{C0B4181A-8F56-BA46-B41F-5B0993D8FBD0}" type="presParOf" srcId="{62520558-86B8-504D-9A2A-0ABA2EB66EB9}" destId="{2E3A31FF-0049-D140-9862-4AA82E2BB661}" srcOrd="2" destOrd="0" presId="urn:microsoft.com/office/officeart/2005/8/layout/cycle1"/>
    <dgm:cxn modelId="{2AECA3D3-2E5C-3542-B6F5-B291B93681C6}" type="presParOf" srcId="{62520558-86B8-504D-9A2A-0ABA2EB66EB9}" destId="{D98BDAD8-0165-074F-B631-86CF32EA8E4E}" srcOrd="3" destOrd="0" presId="urn:microsoft.com/office/officeart/2005/8/layout/cycle1"/>
    <dgm:cxn modelId="{2EDDBAE5-8A15-D347-9E14-1D201D6A9EE5}" type="presParOf" srcId="{62520558-86B8-504D-9A2A-0ABA2EB66EB9}" destId="{84A7E49A-461B-FC43-BFA5-6E798A32164B}" srcOrd="4" destOrd="0" presId="urn:microsoft.com/office/officeart/2005/8/layout/cycle1"/>
    <dgm:cxn modelId="{8900C95F-B19F-BE47-BF0D-B93D85A4D415}" type="presParOf" srcId="{62520558-86B8-504D-9A2A-0ABA2EB66EB9}" destId="{F7A0233F-043D-0743-8ACF-2AC2A6D0C517}" srcOrd="5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259E90-5379-8E4B-83CE-43C658DC7F1C}">
      <dsp:nvSpPr>
        <dsp:cNvPr id="0" name=""/>
        <dsp:cNvSpPr/>
      </dsp:nvSpPr>
      <dsp:spPr>
        <a:xfrm>
          <a:off x="0" y="281684"/>
          <a:ext cx="8945675" cy="36363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Determine how to manage inheritance across the different use-cases that a customer may experience when converting or creating an OSCAL SSP package for delivery.  </a:t>
          </a:r>
        </a:p>
      </dsp:txBody>
      <dsp:txXfrm>
        <a:off x="177512" y="459196"/>
        <a:ext cx="8590651" cy="32813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7DB3A7-E6B6-419E-93DF-39FB74511F81}">
      <dsp:nvSpPr>
        <dsp:cNvPr id="0" name=""/>
        <dsp:cNvSpPr/>
      </dsp:nvSpPr>
      <dsp:spPr>
        <a:xfrm>
          <a:off x="0" y="587"/>
          <a:ext cx="10515600" cy="137550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B9766C-7F6A-473E-B119-A3C8B3667DD7}">
      <dsp:nvSpPr>
        <dsp:cNvPr id="0" name=""/>
        <dsp:cNvSpPr/>
      </dsp:nvSpPr>
      <dsp:spPr>
        <a:xfrm>
          <a:off x="416089" y="310075"/>
          <a:ext cx="756526" cy="7565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78C9A1-C6FF-4237-BEA5-C8E98B2B24E5}">
      <dsp:nvSpPr>
        <dsp:cNvPr id="0" name=""/>
        <dsp:cNvSpPr/>
      </dsp:nvSpPr>
      <dsp:spPr>
        <a:xfrm>
          <a:off x="1588705" y="587"/>
          <a:ext cx="8926894" cy="13755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574" tIns="145574" rIns="145574" bIns="14557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0" i="0" kern="1200" dirty="0"/>
            <a:t>Control is Exported – this system to become a leveraged authorization</a:t>
          </a:r>
          <a:endParaRPr lang="en-US" sz="2500" kern="1200" dirty="0"/>
        </a:p>
      </dsp:txBody>
      <dsp:txXfrm>
        <a:off x="1588705" y="587"/>
        <a:ext cx="8926894" cy="1375502"/>
      </dsp:txXfrm>
    </dsp:sp>
    <dsp:sp modelId="{C03A5277-F598-468A-997B-3B2CE74E966D}">
      <dsp:nvSpPr>
        <dsp:cNvPr id="0" name=""/>
        <dsp:cNvSpPr/>
      </dsp:nvSpPr>
      <dsp:spPr>
        <a:xfrm>
          <a:off x="0" y="1719966"/>
          <a:ext cx="10515600" cy="137550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9AE830-CC06-4C64-9F6A-B99F0FFAED0D}">
      <dsp:nvSpPr>
        <dsp:cNvPr id="0" name=""/>
        <dsp:cNvSpPr/>
      </dsp:nvSpPr>
      <dsp:spPr>
        <a:xfrm>
          <a:off x="416089" y="2029454"/>
          <a:ext cx="756526" cy="7565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148A84-0996-459A-909B-797957027185}">
      <dsp:nvSpPr>
        <dsp:cNvPr id="0" name=""/>
        <dsp:cNvSpPr/>
      </dsp:nvSpPr>
      <dsp:spPr>
        <a:xfrm>
          <a:off x="1588705" y="1719966"/>
          <a:ext cx="8926894" cy="13755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574" tIns="145574" rIns="145574" bIns="14557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0" i="0" kern="1200" dirty="0"/>
            <a:t>Control is owned exclusively by the system</a:t>
          </a:r>
          <a:endParaRPr lang="en-US" sz="2500" kern="1200" dirty="0"/>
        </a:p>
      </dsp:txBody>
      <dsp:txXfrm>
        <a:off x="1588705" y="1719966"/>
        <a:ext cx="8926894" cy="1375502"/>
      </dsp:txXfrm>
    </dsp:sp>
    <dsp:sp modelId="{0DE2A2F6-DE2F-4027-AF3D-63B95EDAD69F}">
      <dsp:nvSpPr>
        <dsp:cNvPr id="0" name=""/>
        <dsp:cNvSpPr/>
      </dsp:nvSpPr>
      <dsp:spPr>
        <a:xfrm>
          <a:off x="0" y="3439345"/>
          <a:ext cx="10515600" cy="137550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5A7BB1-98C6-41E7-BAA6-91BAF13E267E}">
      <dsp:nvSpPr>
        <dsp:cNvPr id="0" name=""/>
        <dsp:cNvSpPr/>
      </dsp:nvSpPr>
      <dsp:spPr>
        <a:xfrm>
          <a:off x="416089" y="3748833"/>
          <a:ext cx="756526" cy="7565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8A7F03-2110-46FD-A63E-6C3EF219B361}">
      <dsp:nvSpPr>
        <dsp:cNvPr id="0" name=""/>
        <dsp:cNvSpPr/>
      </dsp:nvSpPr>
      <dsp:spPr>
        <a:xfrm>
          <a:off x="1588705" y="3439345"/>
          <a:ext cx="8926894" cy="13755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574" tIns="145574" rIns="145574" bIns="14557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0" i="0" kern="1200" dirty="0"/>
            <a:t>Control is Inherited – Leveraging a pre-existing authorization</a:t>
          </a:r>
          <a:endParaRPr lang="en-US" sz="2500" kern="1200" dirty="0"/>
        </a:p>
      </dsp:txBody>
      <dsp:txXfrm>
        <a:off x="1588705" y="3439345"/>
        <a:ext cx="8926894" cy="13755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FBD0C-4CC9-4CB5-8250-CBE50D5F7098}">
      <dsp:nvSpPr>
        <dsp:cNvPr id="0" name=""/>
        <dsp:cNvSpPr/>
      </dsp:nvSpPr>
      <dsp:spPr>
        <a:xfrm>
          <a:off x="1316841" y="23890"/>
          <a:ext cx="1043469" cy="1043469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8E9A19-B016-4CE4-BC46-F6D8DA1F275C}">
      <dsp:nvSpPr>
        <dsp:cNvPr id="0" name=""/>
        <dsp:cNvSpPr/>
      </dsp:nvSpPr>
      <dsp:spPr>
        <a:xfrm>
          <a:off x="1535969" y="243018"/>
          <a:ext cx="605212" cy="6052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0B27CE-2253-4FFD-99BB-6FE516ABC344}">
      <dsp:nvSpPr>
        <dsp:cNvPr id="0" name=""/>
        <dsp:cNvSpPr/>
      </dsp:nvSpPr>
      <dsp:spPr>
        <a:xfrm>
          <a:off x="2583910" y="23890"/>
          <a:ext cx="2459605" cy="10434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/>
            <a:t>Systems can both Inherit and Export a statement</a:t>
          </a:r>
          <a:endParaRPr lang="en-US" sz="1300" kern="1200"/>
        </a:p>
      </dsp:txBody>
      <dsp:txXfrm>
        <a:off x="2583910" y="23890"/>
        <a:ext cx="2459605" cy="1043469"/>
      </dsp:txXfrm>
    </dsp:sp>
    <dsp:sp modelId="{85BE51C7-3736-4CFE-80AD-175CA746D596}">
      <dsp:nvSpPr>
        <dsp:cNvPr id="0" name=""/>
        <dsp:cNvSpPr/>
      </dsp:nvSpPr>
      <dsp:spPr>
        <a:xfrm>
          <a:off x="5472083" y="23890"/>
          <a:ext cx="1043469" cy="1043469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A6F4B6-1736-4F4E-B7C0-DB9404181C35}">
      <dsp:nvSpPr>
        <dsp:cNvPr id="0" name=""/>
        <dsp:cNvSpPr/>
      </dsp:nvSpPr>
      <dsp:spPr>
        <a:xfrm>
          <a:off x="5691212" y="243018"/>
          <a:ext cx="605212" cy="6052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524BA9-AFC2-4B4E-937A-3D5E6CBE4042}">
      <dsp:nvSpPr>
        <dsp:cNvPr id="0" name=""/>
        <dsp:cNvSpPr/>
      </dsp:nvSpPr>
      <dsp:spPr>
        <a:xfrm>
          <a:off x="6739153" y="23890"/>
          <a:ext cx="2459605" cy="10434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 dirty="0"/>
            <a:t>Systems can inherit a single control  from multiple providers</a:t>
          </a:r>
          <a:endParaRPr lang="en-US" sz="1300" kern="1200" dirty="0"/>
        </a:p>
      </dsp:txBody>
      <dsp:txXfrm>
        <a:off x="6739153" y="23890"/>
        <a:ext cx="2459605" cy="1043469"/>
      </dsp:txXfrm>
    </dsp:sp>
    <dsp:sp modelId="{5CBB9A8D-5D02-409D-9DA0-F5B9CC3F6B2B}">
      <dsp:nvSpPr>
        <dsp:cNvPr id="0" name=""/>
        <dsp:cNvSpPr/>
      </dsp:nvSpPr>
      <dsp:spPr>
        <a:xfrm>
          <a:off x="1316841" y="1885983"/>
          <a:ext cx="1043469" cy="1043469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8E0B0C-69B2-4442-B30D-E9EF454049FF}">
      <dsp:nvSpPr>
        <dsp:cNvPr id="0" name=""/>
        <dsp:cNvSpPr/>
      </dsp:nvSpPr>
      <dsp:spPr>
        <a:xfrm>
          <a:off x="1535969" y="2105111"/>
          <a:ext cx="605212" cy="6052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FBDF75-9B9C-48D6-A597-51BBAF69D75A}">
      <dsp:nvSpPr>
        <dsp:cNvPr id="0" name=""/>
        <dsp:cNvSpPr/>
      </dsp:nvSpPr>
      <dsp:spPr>
        <a:xfrm>
          <a:off x="2583910" y="1885983"/>
          <a:ext cx="2459605" cy="10434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/>
            <a:t>When fully inherited, system are not required to provide a local description (statement from leveraged authorization is used instead)</a:t>
          </a:r>
          <a:endParaRPr lang="en-US" sz="1300" kern="1200"/>
        </a:p>
      </dsp:txBody>
      <dsp:txXfrm>
        <a:off x="2583910" y="1885983"/>
        <a:ext cx="2459605" cy="1043469"/>
      </dsp:txXfrm>
    </dsp:sp>
    <dsp:sp modelId="{32B1F048-8F23-45DE-B729-401546937D31}">
      <dsp:nvSpPr>
        <dsp:cNvPr id="0" name=""/>
        <dsp:cNvSpPr/>
      </dsp:nvSpPr>
      <dsp:spPr>
        <a:xfrm>
          <a:off x="5472083" y="1885983"/>
          <a:ext cx="1043469" cy="1043469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DA11AE-FCA2-4577-8F82-0E98F089FC38}">
      <dsp:nvSpPr>
        <dsp:cNvPr id="0" name=""/>
        <dsp:cNvSpPr/>
      </dsp:nvSpPr>
      <dsp:spPr>
        <a:xfrm>
          <a:off x="5691212" y="2105111"/>
          <a:ext cx="605212" cy="60521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6E90B9-6F5D-4703-B84E-DFB8590F6061}">
      <dsp:nvSpPr>
        <dsp:cNvPr id="0" name=""/>
        <dsp:cNvSpPr/>
      </dsp:nvSpPr>
      <dsp:spPr>
        <a:xfrm>
          <a:off x="6739153" y="1885983"/>
          <a:ext cx="2459605" cy="10434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/>
            <a:t>When implementation statements from Leveraged Authorization not available, a default description will be created to reference the ATO package</a:t>
          </a:r>
          <a:endParaRPr lang="en-US" sz="1300" kern="1200"/>
        </a:p>
      </dsp:txBody>
      <dsp:txXfrm>
        <a:off x="6739153" y="1885983"/>
        <a:ext cx="2459605" cy="1043469"/>
      </dsp:txXfrm>
    </dsp:sp>
    <dsp:sp modelId="{C7C65D99-C790-407B-8F4E-06FA7B47666F}">
      <dsp:nvSpPr>
        <dsp:cNvPr id="0" name=""/>
        <dsp:cNvSpPr/>
      </dsp:nvSpPr>
      <dsp:spPr>
        <a:xfrm>
          <a:off x="1316841" y="3748076"/>
          <a:ext cx="1043469" cy="1043469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8FF1FC-B5B4-4D40-9D39-F6C8E5D05907}">
      <dsp:nvSpPr>
        <dsp:cNvPr id="0" name=""/>
        <dsp:cNvSpPr/>
      </dsp:nvSpPr>
      <dsp:spPr>
        <a:xfrm>
          <a:off x="1535969" y="3967205"/>
          <a:ext cx="605212" cy="60521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859D15-F116-474D-B79C-1D840CC0756D}">
      <dsp:nvSpPr>
        <dsp:cNvPr id="0" name=""/>
        <dsp:cNvSpPr/>
      </dsp:nvSpPr>
      <dsp:spPr>
        <a:xfrm>
          <a:off x="2583910" y="3748076"/>
          <a:ext cx="2459605" cy="10434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/>
            <a:t>Parameters will be set to the statement level.  If nested statements, each associated parameter will be included in the applicable statement</a:t>
          </a:r>
          <a:endParaRPr lang="en-US" sz="1300" kern="1200"/>
        </a:p>
      </dsp:txBody>
      <dsp:txXfrm>
        <a:off x="2583910" y="3748076"/>
        <a:ext cx="2459605" cy="1043469"/>
      </dsp:txXfrm>
    </dsp:sp>
    <dsp:sp modelId="{63C9ADBA-A7B4-442F-A8EF-305EC8C94E9C}">
      <dsp:nvSpPr>
        <dsp:cNvPr id="0" name=""/>
        <dsp:cNvSpPr/>
      </dsp:nvSpPr>
      <dsp:spPr>
        <a:xfrm>
          <a:off x="5472083" y="3748076"/>
          <a:ext cx="1043469" cy="1043469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B6EDAF-E8B7-4295-B0CC-4E89AC213740}">
      <dsp:nvSpPr>
        <dsp:cNvPr id="0" name=""/>
        <dsp:cNvSpPr/>
      </dsp:nvSpPr>
      <dsp:spPr>
        <a:xfrm>
          <a:off x="5691212" y="3967205"/>
          <a:ext cx="605212" cy="605212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A2C9CB-4348-4BE6-A9FB-233557B1BDB4}">
      <dsp:nvSpPr>
        <dsp:cNvPr id="0" name=""/>
        <dsp:cNvSpPr/>
      </dsp:nvSpPr>
      <dsp:spPr>
        <a:xfrm>
          <a:off x="6739153" y="3748076"/>
          <a:ext cx="2459605" cy="10434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 dirty="0"/>
            <a:t>Props like  “implementation-status” a FedRAMP use case and requires the name space attribute.  </a:t>
          </a:r>
          <a:endParaRPr lang="en-US" sz="1300" kern="1200" dirty="0"/>
        </a:p>
      </dsp:txBody>
      <dsp:txXfrm>
        <a:off x="6739153" y="3748076"/>
        <a:ext cx="2459605" cy="10434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CCBDDD-9D2B-8F41-93C0-3BAE502A8113}">
      <dsp:nvSpPr>
        <dsp:cNvPr id="0" name=""/>
        <dsp:cNvSpPr/>
      </dsp:nvSpPr>
      <dsp:spPr>
        <a:xfrm>
          <a:off x="0" y="128377"/>
          <a:ext cx="10515600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/>
            <a:t>This System</a:t>
          </a:r>
          <a:endParaRPr lang="en-US" sz="1800" kern="1200"/>
        </a:p>
      </dsp:txBody>
      <dsp:txXfrm>
        <a:off x="21075" y="149452"/>
        <a:ext cx="10473450" cy="389580"/>
      </dsp:txXfrm>
    </dsp:sp>
    <dsp:sp modelId="{1F51DBF9-CEFC-8A47-9AE1-E6B76DBFC31D}">
      <dsp:nvSpPr>
        <dsp:cNvPr id="0" name=""/>
        <dsp:cNvSpPr/>
      </dsp:nvSpPr>
      <dsp:spPr>
        <a:xfrm>
          <a:off x="0" y="560107"/>
          <a:ext cx="10515600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b="0" i="0" kern="1200"/>
            <a:t>Control is this-system level </a:t>
          </a:r>
          <a:endParaRPr lang="en-US" sz="1400" kern="1200"/>
        </a:p>
      </dsp:txBody>
      <dsp:txXfrm>
        <a:off x="0" y="560107"/>
        <a:ext cx="10515600" cy="298080"/>
      </dsp:txXfrm>
    </dsp:sp>
    <dsp:sp modelId="{CB446805-143B-8847-95B6-FECB9DFCA35A}">
      <dsp:nvSpPr>
        <dsp:cNvPr id="0" name=""/>
        <dsp:cNvSpPr/>
      </dsp:nvSpPr>
      <dsp:spPr>
        <a:xfrm>
          <a:off x="0" y="858187"/>
          <a:ext cx="10515600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/>
            <a:t>Inheritance</a:t>
          </a:r>
          <a:endParaRPr lang="en-US" sz="1800" kern="1200"/>
        </a:p>
      </dsp:txBody>
      <dsp:txXfrm>
        <a:off x="21075" y="879262"/>
        <a:ext cx="10473450" cy="389580"/>
      </dsp:txXfrm>
    </dsp:sp>
    <dsp:sp modelId="{F6641781-4218-0146-8947-C89A0FF21C26}">
      <dsp:nvSpPr>
        <dsp:cNvPr id="0" name=""/>
        <dsp:cNvSpPr/>
      </dsp:nvSpPr>
      <dsp:spPr>
        <a:xfrm>
          <a:off x="0" y="1289917"/>
          <a:ext cx="10515600" cy="1937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b="0" i="0" kern="1200"/>
            <a:t>Control is Inherited with Leveraged Authorization providing SSP 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b="0" i="0" kern="1200"/>
            <a:t>Control is partially inherited with Leveraged Authorization providing SSP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b="0" i="0" kern="1200"/>
            <a:t>Control is Inherited without Leveraged Authorization providing SSP 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b="0" i="0" kern="1200"/>
            <a:t>Control is partially inherited without Leveraged Authorization providing SSP 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b="0" i="0" kern="1200"/>
            <a:t>Control is Inherited from multiple leveraged Authorizations without providing SSP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b="0" i="0" kern="1200"/>
            <a:t>Control is partially inherited from multiple Leveraged Authorizations without providing SSP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b="0" i="0" kern="1200"/>
            <a:t>Control is inherited from multiple Leveraged Authorizations (both with and without SSP referenced)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b="0" i="0" kern="1200"/>
            <a:t>Control is partially inherited from multiple Leveraged Authorizations (both with and without SSP referenced)</a:t>
          </a:r>
          <a:endParaRPr lang="en-US" sz="1400" kern="1200"/>
        </a:p>
      </dsp:txBody>
      <dsp:txXfrm>
        <a:off x="0" y="1289917"/>
        <a:ext cx="10515600" cy="1937520"/>
      </dsp:txXfrm>
    </dsp:sp>
    <dsp:sp modelId="{E0CA2C2A-FF5D-494F-895A-B1F7797C8BD5}">
      <dsp:nvSpPr>
        <dsp:cNvPr id="0" name=""/>
        <dsp:cNvSpPr/>
      </dsp:nvSpPr>
      <dsp:spPr>
        <a:xfrm>
          <a:off x="0" y="3227438"/>
          <a:ext cx="10515600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/>
            <a:t>Export</a:t>
          </a:r>
          <a:endParaRPr lang="en-US" sz="1800" kern="1200"/>
        </a:p>
      </dsp:txBody>
      <dsp:txXfrm>
        <a:off x="21075" y="3248513"/>
        <a:ext cx="10473450" cy="389580"/>
      </dsp:txXfrm>
    </dsp:sp>
    <dsp:sp modelId="{24AEBA6F-5E9A-6240-A15C-9920684B8628}">
      <dsp:nvSpPr>
        <dsp:cNvPr id="0" name=""/>
        <dsp:cNvSpPr/>
      </dsp:nvSpPr>
      <dsp:spPr>
        <a:xfrm>
          <a:off x="0" y="3659168"/>
          <a:ext cx="10515600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b="0" i="0" kern="1200"/>
            <a:t>Control is exported and SSP is provide for inheritance</a:t>
          </a:r>
          <a:endParaRPr lang="en-US" sz="1400" kern="1200"/>
        </a:p>
      </dsp:txBody>
      <dsp:txXfrm>
        <a:off x="0" y="3659168"/>
        <a:ext cx="10515600" cy="298080"/>
      </dsp:txXfrm>
    </dsp:sp>
    <dsp:sp modelId="{568538D9-ABB8-CA40-B262-05B19C609808}">
      <dsp:nvSpPr>
        <dsp:cNvPr id="0" name=""/>
        <dsp:cNvSpPr/>
      </dsp:nvSpPr>
      <dsp:spPr>
        <a:xfrm>
          <a:off x="0" y="3957248"/>
          <a:ext cx="10515600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/>
            <a:t>Hybrid</a:t>
          </a:r>
          <a:endParaRPr lang="en-US" sz="1800" kern="1200"/>
        </a:p>
      </dsp:txBody>
      <dsp:txXfrm>
        <a:off x="21075" y="3978323"/>
        <a:ext cx="10473450" cy="389580"/>
      </dsp:txXfrm>
    </dsp:sp>
    <dsp:sp modelId="{2A3DF0DE-AEEF-0B41-B7AE-389C3DE9D4E3}">
      <dsp:nvSpPr>
        <dsp:cNvPr id="0" name=""/>
        <dsp:cNvSpPr/>
      </dsp:nvSpPr>
      <dsp:spPr>
        <a:xfrm>
          <a:off x="0" y="4388978"/>
          <a:ext cx="10515600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b="0" i="0" kern="1200"/>
            <a:t>inheritance use-cases, with the addition of the export feature.  </a:t>
          </a:r>
          <a:endParaRPr lang="en-US" sz="1400" kern="1200"/>
        </a:p>
      </dsp:txBody>
      <dsp:txXfrm>
        <a:off x="0" y="4388978"/>
        <a:ext cx="10515600" cy="2980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D31DB9-753A-4079-A868-12331612DED5}">
      <dsp:nvSpPr>
        <dsp:cNvPr id="0" name=""/>
        <dsp:cNvSpPr/>
      </dsp:nvSpPr>
      <dsp:spPr>
        <a:xfrm>
          <a:off x="1747800" y="840542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3F3DAB-1B9A-4AE5-80FD-854DB7022308}">
      <dsp:nvSpPr>
        <dsp:cNvPr id="0" name=""/>
        <dsp:cNvSpPr/>
      </dsp:nvSpPr>
      <dsp:spPr>
        <a:xfrm>
          <a:off x="559800" y="3254893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Implementation descriptions from Leveraged authorizations are not always available.  This does not restrict the ability to inherit.  </a:t>
          </a:r>
        </a:p>
      </dsp:txBody>
      <dsp:txXfrm>
        <a:off x="559800" y="3254893"/>
        <a:ext cx="4320000" cy="720000"/>
      </dsp:txXfrm>
    </dsp:sp>
    <dsp:sp modelId="{D9064060-39BD-4583-85DE-9324642C9D8B}">
      <dsp:nvSpPr>
        <dsp:cNvPr id="0" name=""/>
        <dsp:cNvSpPr/>
      </dsp:nvSpPr>
      <dsp:spPr>
        <a:xfrm>
          <a:off x="6823800" y="840542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7BFBB1-2545-4300-96E8-93DA4E8F8ACF}">
      <dsp:nvSpPr>
        <dsp:cNvPr id="0" name=""/>
        <dsp:cNvSpPr/>
      </dsp:nvSpPr>
      <dsp:spPr>
        <a:xfrm>
          <a:off x="5635800" y="3254893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Required content available can be identified with “Stock” data, so the Assessors can quickly identify and take appropriate action.  </a:t>
          </a:r>
        </a:p>
      </dsp:txBody>
      <dsp:txXfrm>
        <a:off x="5635800" y="3254893"/>
        <a:ext cx="4320000" cy="720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DD6982-1AC4-084F-B9B6-FBE2B00800EA}">
      <dsp:nvSpPr>
        <dsp:cNvPr id="0" name=""/>
        <dsp:cNvSpPr/>
      </dsp:nvSpPr>
      <dsp:spPr>
        <a:xfrm>
          <a:off x="5051847" y="1383557"/>
          <a:ext cx="2626076" cy="26260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310" tIns="67310" rIns="67310" bIns="6731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b="0" i="0" kern="1200" dirty="0"/>
            <a:t>Validate Schema</a:t>
          </a:r>
          <a:endParaRPr lang="en-US" sz="5300" kern="1200" dirty="0"/>
        </a:p>
      </dsp:txBody>
      <dsp:txXfrm>
        <a:off x="5051847" y="1383557"/>
        <a:ext cx="2626076" cy="2626076"/>
      </dsp:txXfrm>
    </dsp:sp>
    <dsp:sp modelId="{2E3A31FF-0049-D140-9862-4AA82E2BB661}">
      <dsp:nvSpPr>
        <dsp:cNvPr id="0" name=""/>
        <dsp:cNvSpPr/>
      </dsp:nvSpPr>
      <dsp:spPr>
        <a:xfrm>
          <a:off x="1523378" y="-1537"/>
          <a:ext cx="5396266" cy="5396266"/>
        </a:xfrm>
        <a:prstGeom prst="circularArrow">
          <a:avLst>
            <a:gd name="adj1" fmla="val 9490"/>
            <a:gd name="adj2" fmla="val 685577"/>
            <a:gd name="adj3" fmla="val 7847744"/>
            <a:gd name="adj4" fmla="val 2266679"/>
            <a:gd name="adj5" fmla="val 11071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4A7E49A-461B-FC43-BFA5-6E798A32164B}">
      <dsp:nvSpPr>
        <dsp:cNvPr id="0" name=""/>
        <dsp:cNvSpPr/>
      </dsp:nvSpPr>
      <dsp:spPr>
        <a:xfrm>
          <a:off x="765098" y="1383557"/>
          <a:ext cx="2626076" cy="26260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310" tIns="67310" rIns="67310" bIns="6731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b="0" i="0" kern="1200" dirty="0"/>
            <a:t>Validate Contents</a:t>
          </a:r>
          <a:endParaRPr lang="en-US" sz="5300" kern="1200" dirty="0"/>
        </a:p>
      </dsp:txBody>
      <dsp:txXfrm>
        <a:off x="765098" y="1383557"/>
        <a:ext cx="2626076" cy="2626076"/>
      </dsp:txXfrm>
    </dsp:sp>
    <dsp:sp modelId="{F7A0233F-043D-0743-8ACF-2AC2A6D0C517}">
      <dsp:nvSpPr>
        <dsp:cNvPr id="0" name=""/>
        <dsp:cNvSpPr/>
      </dsp:nvSpPr>
      <dsp:spPr>
        <a:xfrm>
          <a:off x="1523378" y="-1537"/>
          <a:ext cx="5396266" cy="5396266"/>
        </a:xfrm>
        <a:prstGeom prst="circularArrow">
          <a:avLst>
            <a:gd name="adj1" fmla="val 9490"/>
            <a:gd name="adj2" fmla="val 685577"/>
            <a:gd name="adj3" fmla="val 18647744"/>
            <a:gd name="adj4" fmla="val 13066679"/>
            <a:gd name="adj5" fmla="val 11071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0A1F2-9270-0C46-8FA8-302129A16CC2}" type="datetimeFigureOut">
              <a:rPr lang="en-US" smtClean="0"/>
              <a:t>5/17/23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97A67-2AFF-924A-BC88-30A1FECF81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5463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C216E-2B98-4282-9AFA-6C86ACF9FA7A}" type="datetimeFigureOut">
              <a:rPr lang="en-US" smtClean="0"/>
              <a:t>5/17/23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44AE5-04CA-49AD-AC9D-57CE28A6F8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4619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A44AE5-04CA-49AD-AC9D-57CE28A6F85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5078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Inheriting and exporting the same statement.  Two different components,  one represents the leveraged authorization, and one is ”this-system”.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A44AE5-04CA-49AD-AC9D-57CE28A6F85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4195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Could be due to access restrictions, reciprocity requirements, availability, and need to know.  </a:t>
            </a:r>
          </a:p>
          <a:p>
            <a:r>
              <a:rPr lang="en-US" dirty="0"/>
              <a:t>If fully inheriting a control, you need to ascertain that the control is being met (IE they are accredited) and trust the accreditation process.  </a:t>
            </a:r>
          </a:p>
          <a:p>
            <a:endParaRPr lang="en-US" dirty="0"/>
          </a:p>
          <a:p>
            <a:r>
              <a:rPr lang="en-US" dirty="0"/>
              <a:t>When partially inheriting a control, the shared responsibility model showcased in component definitions can be leveraged to show demarcation of control ownership.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A44AE5-04CA-49AD-AC9D-57CE28A6F85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001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="0" i="0" dirty="0"/>
              <a:t>Is the SSP in the right format, structure, and contain all required elements? </a:t>
            </a:r>
            <a:endParaRPr lang="en-US" dirty="0"/>
          </a:p>
          <a:p>
            <a:pPr lvl="1"/>
            <a:r>
              <a:rPr lang="en-US" b="0" i="0" dirty="0" err="1"/>
              <a:t>Xmllint</a:t>
            </a:r>
            <a:endParaRPr lang="en-US" dirty="0"/>
          </a:p>
          <a:p>
            <a:pPr lvl="1"/>
            <a:r>
              <a:rPr lang="en-US" b="0" i="0" dirty="0" err="1"/>
              <a:t>Oscal</a:t>
            </a:r>
            <a:r>
              <a:rPr lang="en-US" b="0" i="0" dirty="0"/>
              <a:t>-cli</a:t>
            </a:r>
          </a:p>
          <a:p>
            <a:pPr lvl="1"/>
            <a:endParaRPr lang="en-US" b="0" i="0" dirty="0"/>
          </a:p>
          <a:p>
            <a:pPr lvl="0"/>
            <a:r>
              <a:rPr lang="en-US" b="0" i="0" dirty="0"/>
              <a:t>Does the information within the SSP meet the requirements for submission?  </a:t>
            </a:r>
            <a:endParaRPr lang="en-US" dirty="0"/>
          </a:p>
          <a:p>
            <a:pPr lvl="1"/>
            <a:r>
              <a:rPr lang="en-US" b="0" i="0" dirty="0"/>
              <a:t>UI Validator available on FedRAMPs website</a:t>
            </a:r>
            <a:endParaRPr lang="en-US" dirty="0"/>
          </a:p>
          <a:p>
            <a:pPr lvl="1"/>
            <a:r>
              <a:rPr lang="en-US" b="0" i="0" dirty="0"/>
              <a:t>FedRAMP validator cli tool.  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A44AE5-04CA-49AD-AC9D-57CE28A6F85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3071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A44AE5-04CA-49AD-AC9D-57CE28A6F85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810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A44AE5-04CA-49AD-AC9D-57CE28A6F85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366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A44AE5-04CA-49AD-AC9D-57CE28A6F85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584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A44AE5-04CA-49AD-AC9D-57CE28A6F85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692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A44AE5-04CA-49AD-AC9D-57CE28A6F85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0534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A44AE5-04CA-49AD-AC9D-57CE28A6F85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999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A44AE5-04CA-49AD-AC9D-57CE28A6F85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9016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Within the same component, identify what information can be shared.  This is data is the portion that is “leveraged”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A44AE5-04CA-49AD-AC9D-57CE28A6F85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9024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A44AE5-04CA-49AD-AC9D-57CE28A6F85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60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94D0D9-DAEA-3F4E-BEBB-F97DD38E8B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5354" y="6356351"/>
            <a:ext cx="1023367" cy="271148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C8D1DC-D2EE-C846-917B-4515872AD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28808" y="6356351"/>
            <a:ext cx="396240" cy="365125"/>
          </a:xfrm>
        </p:spPr>
        <p:txBody>
          <a:bodyPr/>
          <a:lstStyle>
            <a:lvl1pPr algn="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2B8E8AB-1AF4-42D1-9FBF-44DC03DFA00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523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9EE94D6-D71E-6741-A5AA-467511039E2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7937" y="5910471"/>
            <a:ext cx="974064" cy="94753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C4CD1-8F1E-E644-8045-60498730C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7605" y="1399627"/>
            <a:ext cx="5736121" cy="4815436"/>
          </a:xfrm>
        </p:spPr>
        <p:txBody>
          <a:bodyPr/>
          <a:lstStyle>
            <a:lvl1pPr>
              <a:buClr>
                <a:srgbClr val="7BBE31"/>
              </a:buClr>
              <a:defRPr sz="2400" b="0" i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Calibri" panose="020F0502020204030204" pitchFamily="34" charset="0"/>
              </a:defRPr>
            </a:lvl1pPr>
            <a:lvl2pPr>
              <a:buClr>
                <a:srgbClr val="7BBE31"/>
              </a:buClr>
              <a:defRPr sz="2000" b="0" i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Calibri" panose="020F0502020204030204" pitchFamily="34" charset="0"/>
              </a:defRPr>
            </a:lvl2pPr>
            <a:lvl3pPr>
              <a:buClr>
                <a:srgbClr val="7BBE31"/>
              </a:buClr>
              <a:defRPr sz="1800" b="0" i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Calibri" panose="020F0502020204030204" pitchFamily="34" charset="0"/>
              </a:defRPr>
            </a:lvl3pPr>
            <a:lvl4pPr>
              <a:buClr>
                <a:srgbClr val="7BBE31"/>
              </a:buClr>
              <a:defRPr sz="1600" b="0" i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Calibri" panose="020F0502020204030204" pitchFamily="34" charset="0"/>
              </a:defRPr>
            </a:lvl4pPr>
            <a:lvl5pPr>
              <a:buClr>
                <a:srgbClr val="7BBE31"/>
              </a:buClr>
              <a:defRPr sz="1400" b="0" i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67058D7-DFD5-DE48-9B45-1158D39619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5354" y="6356351"/>
            <a:ext cx="1023367" cy="271148"/>
          </a:xfrm>
          <a:prstGeom prst="rect">
            <a:avLst/>
          </a:prstGeom>
        </p:spPr>
      </p:pic>
      <p:sp>
        <p:nvSpPr>
          <p:cNvPr id="16" name="Title 12">
            <a:extLst>
              <a:ext uri="{FF2B5EF4-FFF2-40B4-BE49-F238E27FC236}">
                <a16:creationId xmlns:a16="http://schemas.microsoft.com/office/drawing/2014/main" id="{AA085CC1-1EC4-D74A-A0AA-7DEF8B79E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604" y="360298"/>
            <a:ext cx="10515600" cy="433945"/>
          </a:xfrm>
        </p:spPr>
        <p:txBody>
          <a:bodyPr>
            <a:noAutofit/>
          </a:bodyPr>
          <a:lstStyle>
            <a:lvl1pPr>
              <a:defRPr sz="2800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A71DD67-C8D0-EE4A-92BD-B59D56238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28808" y="6356351"/>
            <a:ext cx="396240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fld id="{12B8E8AB-1AF4-42D1-9FBF-44DC03DFA00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BCEFD02-EE7D-514D-B624-16F95B25A37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5" y="123031"/>
            <a:ext cx="990600" cy="1015999"/>
          </a:xfrm>
          <a:prstGeom prst="rect">
            <a:avLst/>
          </a:prstGeom>
        </p:spPr>
      </p:pic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FB08E86-1805-E84D-B0CB-28D3AD14B91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41911" y="1399627"/>
            <a:ext cx="4650089" cy="4101887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31198841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3" y="0"/>
            <a:ext cx="12191997" cy="118946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8560"/>
            <a:ext cx="10515600" cy="811464"/>
          </a:xfrm>
        </p:spPr>
        <p:txBody>
          <a:bodyPr/>
          <a:lstStyle>
            <a:lvl1pPr algn="ctr">
              <a:defRPr b="0" i="0">
                <a:solidFill>
                  <a:srgbClr val="FFFFFF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1155450" y="6356351"/>
            <a:ext cx="870471" cy="365125"/>
          </a:xfrm>
        </p:spPr>
        <p:txBody>
          <a:bodyPr anchor="ctr" anchorCtr="0"/>
          <a:lstStyle/>
          <a:p>
            <a:pPr defTabSz="1219110" fontAlgn="base">
              <a:spcBef>
                <a:spcPct val="0"/>
              </a:spcBef>
              <a:spcAft>
                <a:spcPct val="0"/>
              </a:spcAft>
            </a:pPr>
            <a:fld id="{EC92E443-A7A2-45A5-B294-D1FD5256445F}" type="slidenum">
              <a:rPr lang="en-US" smtClean="0">
                <a:latin typeface="Arial" pitchFamily="34" charset="0"/>
                <a:ea typeface="ＭＳ Ｐゴシック" pitchFamily="34" charset="-128"/>
              </a:rPr>
              <a:pPr defTabSz="121911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D1302B41-83F7-9C46-A3CC-BE31997FBD74}"/>
              </a:ext>
            </a:extLst>
          </p:cNvPr>
          <p:cNvSpPr txBox="1">
            <a:spLocks/>
          </p:cNvSpPr>
          <p:nvPr userDrawn="1"/>
        </p:nvSpPr>
        <p:spPr>
          <a:xfrm>
            <a:off x="0" y="-39648"/>
            <a:ext cx="4048504" cy="365125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b="0" i="0" kern="1200">
                <a:solidFill>
                  <a:schemeClr val="tx1">
                    <a:tint val="75000"/>
                  </a:schemeClr>
                </a:solidFill>
                <a:latin typeface="Franklin Gothic Book"/>
                <a:ea typeface="+mn-ea"/>
                <a:cs typeface="Franklin Gothic Book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UNCLASSIFIED//FOUO/ORCON/PROPIN - Telos Corporation</a:t>
            </a:r>
          </a:p>
        </p:txBody>
      </p:sp>
    </p:spTree>
    <p:extLst>
      <p:ext uri="{BB962C8B-B14F-4D97-AF65-F5344CB8AC3E}">
        <p14:creationId xmlns:p14="http://schemas.microsoft.com/office/powerpoint/2010/main" val="1165879502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73228" y="6356351"/>
            <a:ext cx="2743200" cy="365125"/>
          </a:xfrm>
        </p:spPr>
        <p:txBody>
          <a:bodyPr/>
          <a:lstStyle/>
          <a:p>
            <a:fld id="{12B8E8AB-1AF4-42D1-9FBF-44DC03DFA00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Telos2010_2C_Coate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092" y="6429062"/>
            <a:ext cx="829945" cy="22449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241705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-14016" y="378377"/>
            <a:ext cx="11806672" cy="113511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26952" y="242935"/>
            <a:ext cx="10980873" cy="1325563"/>
          </a:xfrm>
        </p:spPr>
        <p:txBody>
          <a:bodyPr>
            <a:normAutofit/>
          </a:bodyPr>
          <a:lstStyle>
            <a:lvl1pPr algn="l">
              <a:defRPr sz="3733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4268" y="6356351"/>
            <a:ext cx="2097771" cy="365125"/>
          </a:xfrm>
          <a:prstGeom prst="rect">
            <a:avLst/>
          </a:prstGeom>
        </p:spPr>
        <p:txBody>
          <a:bodyPr/>
          <a:lstStyle>
            <a:lvl1pPr algn="l">
              <a:defRPr b="0" i="0">
                <a:solidFill>
                  <a:srgbClr val="FFFFFF"/>
                </a:solidFill>
                <a:latin typeface="Franklin Gothic Book"/>
                <a:cs typeface="Franklin Gothic Book"/>
              </a:defRPr>
            </a:lvl1pPr>
          </a:lstStyle>
          <a:p>
            <a:r>
              <a:rPr lang="en-US" dirty="0"/>
              <a:t>Telos Proprietary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-17459" y="1457709"/>
            <a:ext cx="11806672" cy="6095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2874568" y="1977085"/>
            <a:ext cx="8945675" cy="4199729"/>
          </a:xfrm>
        </p:spPr>
        <p:txBody>
          <a:bodyPr/>
          <a:lstStyle>
            <a:lvl1pPr>
              <a:buClr>
                <a:schemeClr val="accent6"/>
              </a:buClr>
              <a:defRPr>
                <a:solidFill>
                  <a:srgbClr val="767171"/>
                </a:solidFill>
              </a:defRPr>
            </a:lvl1pPr>
            <a:lvl2pPr>
              <a:buClr>
                <a:schemeClr val="accent6"/>
              </a:buClr>
              <a:defRPr>
                <a:solidFill>
                  <a:srgbClr val="767171"/>
                </a:solidFill>
              </a:defRPr>
            </a:lvl2pPr>
            <a:lvl3pPr>
              <a:buClr>
                <a:schemeClr val="accent6"/>
              </a:buClr>
              <a:defRPr>
                <a:solidFill>
                  <a:srgbClr val="767171"/>
                </a:solidFill>
              </a:defRPr>
            </a:lvl3pPr>
            <a:lvl4pPr>
              <a:buClr>
                <a:schemeClr val="accent6"/>
              </a:buClr>
              <a:defRPr>
                <a:solidFill>
                  <a:srgbClr val="767171"/>
                </a:solidFill>
              </a:defRPr>
            </a:lvl4pPr>
            <a:lvl5pPr>
              <a:buClr>
                <a:schemeClr val="accent6"/>
              </a:buClr>
              <a:defRPr>
                <a:solidFill>
                  <a:srgbClr val="76717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3" name="Picture 12" descr="Telos2010_2C_Coate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092" y="6429062"/>
            <a:ext cx="829945" cy="224493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0"/>
            <a:ext cx="241705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16" name="Rectangle 15"/>
          <p:cNvSpPr/>
          <p:nvPr/>
        </p:nvSpPr>
        <p:spPr>
          <a:xfrm>
            <a:off x="-14016" y="378377"/>
            <a:ext cx="11806672" cy="113511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17" name="Rectangle 16"/>
          <p:cNvSpPr/>
          <p:nvPr/>
        </p:nvSpPr>
        <p:spPr>
          <a:xfrm>
            <a:off x="-17459" y="1457709"/>
            <a:ext cx="11806672" cy="6095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pic>
        <p:nvPicPr>
          <p:cNvPr id="18" name="Picture 17" descr="Telos2010_2C_Coated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092" y="6429062"/>
            <a:ext cx="829945" cy="224493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>
          <a:xfrm>
            <a:off x="0" y="261851"/>
            <a:ext cx="241705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-17459" y="396793"/>
            <a:ext cx="11806672" cy="113511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-17459" y="1457709"/>
            <a:ext cx="11806672" cy="6095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22" name="Footer Placeholder 3">
            <a:extLst>
              <a:ext uri="{FF2B5EF4-FFF2-40B4-BE49-F238E27FC236}">
                <a16:creationId xmlns:a16="http://schemas.microsoft.com/office/drawing/2014/main" id="{1AF7C030-D70B-8249-B905-54A03F1A3990}"/>
              </a:ext>
            </a:extLst>
          </p:cNvPr>
          <p:cNvSpPr txBox="1">
            <a:spLocks/>
          </p:cNvSpPr>
          <p:nvPr userDrawn="1"/>
        </p:nvSpPr>
        <p:spPr>
          <a:xfrm>
            <a:off x="2406307" y="6574751"/>
            <a:ext cx="4048504" cy="365125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b="0" i="0" kern="1200">
                <a:solidFill>
                  <a:schemeClr val="tx1">
                    <a:tint val="75000"/>
                  </a:schemeClr>
                </a:solidFill>
                <a:latin typeface="Franklin Gothic Book"/>
                <a:ea typeface="+mn-ea"/>
                <a:cs typeface="Franklin Gothic Book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UNCLASSIFIED//FOUO/ORCON/PROPIN - Telos Corporation</a:t>
            </a:r>
          </a:p>
        </p:txBody>
      </p:sp>
      <p:sp>
        <p:nvSpPr>
          <p:cNvPr id="23" name="Footer Placeholder 3">
            <a:extLst>
              <a:ext uri="{FF2B5EF4-FFF2-40B4-BE49-F238E27FC236}">
                <a16:creationId xmlns:a16="http://schemas.microsoft.com/office/drawing/2014/main" id="{44909A46-22F7-E543-AB1F-AB8A933F7821}"/>
              </a:ext>
            </a:extLst>
          </p:cNvPr>
          <p:cNvSpPr txBox="1">
            <a:spLocks/>
          </p:cNvSpPr>
          <p:nvPr userDrawn="1"/>
        </p:nvSpPr>
        <p:spPr>
          <a:xfrm>
            <a:off x="2406307" y="-66037"/>
            <a:ext cx="4048504" cy="365125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b="0" i="0" kern="1200">
                <a:solidFill>
                  <a:schemeClr val="tx1">
                    <a:tint val="75000"/>
                  </a:schemeClr>
                </a:solidFill>
                <a:latin typeface="Franklin Gothic Book"/>
                <a:ea typeface="+mn-ea"/>
                <a:cs typeface="Franklin Gothic Book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UNCLASSIFIED//FOUO/ORCON/PROPIN - Telos Corporation</a:t>
            </a:r>
          </a:p>
        </p:txBody>
      </p:sp>
    </p:spTree>
    <p:extLst>
      <p:ext uri="{BB962C8B-B14F-4D97-AF65-F5344CB8AC3E}">
        <p14:creationId xmlns:p14="http://schemas.microsoft.com/office/powerpoint/2010/main" val="318432202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rporate Ta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los2010_2C_Coated.png">
            <a:extLst>
              <a:ext uri="{FF2B5EF4-FFF2-40B4-BE49-F238E27FC236}">
                <a16:creationId xmlns:a16="http://schemas.microsoft.com/office/drawing/2014/main" id="{EBFB9960-0C45-4E45-9618-6BC2B90D10D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77052" y="2147054"/>
            <a:ext cx="4237896" cy="114631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AA63D2B-B9CA-A04A-BDE6-FE4443C34775}"/>
              </a:ext>
            </a:extLst>
          </p:cNvPr>
          <p:cNvSpPr txBox="1"/>
          <p:nvPr userDrawn="1"/>
        </p:nvSpPr>
        <p:spPr>
          <a:xfrm>
            <a:off x="3584071" y="3464869"/>
            <a:ext cx="50238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Solutions that 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empower</a:t>
            </a:r>
          </a:p>
          <a:p>
            <a:pPr algn="ctr"/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and 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protect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the enterprise.</a:t>
            </a:r>
            <a:endParaRPr lang="en-US" sz="1600" baseline="-25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C2184C1-7BD9-B54E-84CF-498765735939}"/>
              </a:ext>
            </a:extLst>
          </p:cNvPr>
          <p:cNvSpPr/>
          <p:nvPr userDrawn="1"/>
        </p:nvSpPr>
        <p:spPr>
          <a:xfrm>
            <a:off x="8203895" y="3959128"/>
            <a:ext cx="3225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aseline="-25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TM</a:t>
            </a:r>
            <a:endParaRPr lang="en-US" sz="1200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84C6FD7C-D1FB-FD48-AC10-BDE9FB774C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9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r="16048" b="15676"/>
          <a:stretch/>
        </p:blipFill>
        <p:spPr>
          <a:xfrm>
            <a:off x="8526419" y="3049195"/>
            <a:ext cx="3665580" cy="3808807"/>
          </a:xfrm>
          <a:prstGeom prst="rect">
            <a:avLst/>
          </a:pr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F26E076E-CF3F-B840-BB55-6888A95467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4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r="27942" b="15676"/>
          <a:stretch/>
        </p:blipFill>
        <p:spPr>
          <a:xfrm rot="10800000">
            <a:off x="0" y="0"/>
            <a:ext cx="3895542" cy="4715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115475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bg>
      <p:bgPr>
        <a:solidFill>
          <a:srgbClr val="86C5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17B8D-5132-5847-A378-C7011E6470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6803" y="2602231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BFD2E8-3625-2F4D-9944-00257DC249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6803" y="4989829"/>
            <a:ext cx="9144000" cy="165576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327D3AD-D568-5E42-9AB5-075516AD1CB7}"/>
              </a:ext>
            </a:extLst>
          </p:cNvPr>
          <p:cNvSpPr txBox="1">
            <a:spLocks/>
          </p:cNvSpPr>
          <p:nvPr/>
        </p:nvSpPr>
        <p:spPr>
          <a:xfrm>
            <a:off x="11628808" y="6356351"/>
            <a:ext cx="396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Franklin Gothic Book"/>
                <a:ea typeface="+mn-ea"/>
                <a:cs typeface="Franklin Gothic Book"/>
                <a:sym typeface="Helvetica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fld id="{4E7DC82F-22E5-0B40-91EC-064AF11F4AA3}" type="slidenum">
              <a:rPr lang="en-US" sz="1200" smtClean="0"/>
              <a:pPr/>
              <a:t>‹#›</a:t>
            </a:fld>
            <a:endParaRPr lang="en-US" sz="1200" dirty="0"/>
          </a:p>
        </p:txBody>
      </p:sp>
      <p:pic>
        <p:nvPicPr>
          <p:cNvPr id="11" name="Picture 10" descr="Telos2010_White-01.png">
            <a:extLst>
              <a:ext uri="{FF2B5EF4-FFF2-40B4-BE49-F238E27FC236}">
                <a16:creationId xmlns:a16="http://schemas.microsoft.com/office/drawing/2014/main" id="{F8EA64D1-C5C4-7B4B-BCF6-FEE14485CA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6073" y="6338121"/>
            <a:ext cx="1031048" cy="425723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F775A49F-A120-664C-B2A7-48F8FC49747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6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t="36166" r="27714"/>
          <a:stretch/>
        </p:blipFill>
        <p:spPr>
          <a:xfrm>
            <a:off x="8012228" y="-1"/>
            <a:ext cx="4179772" cy="3818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168892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bg>
      <p:bgPr>
        <a:solidFill>
          <a:srgbClr val="F19F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9D011A7-0D4D-E340-ACD1-DAE87CC58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28808" y="6356351"/>
            <a:ext cx="396240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12B8E8AB-1AF4-42D1-9FBF-44DC03DFA00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E1F2AE5-D5A5-5C44-B31D-BA544AA18F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6803" y="2602231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7C5CF3A6-2C97-694F-B6B5-CCE4C98500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6803" y="4989829"/>
            <a:ext cx="9144000" cy="165576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2" name="Picture 11" descr="Telos2010_White-01.png">
            <a:extLst>
              <a:ext uri="{FF2B5EF4-FFF2-40B4-BE49-F238E27FC236}">
                <a16:creationId xmlns:a16="http://schemas.microsoft.com/office/drawing/2014/main" id="{88807A85-4A63-1A46-9C17-0B5754FFA8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6073" y="6338121"/>
            <a:ext cx="1031048" cy="425723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D406E15B-FEF7-BA4B-93B3-986BB9FD1B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6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t="36166" r="27714"/>
          <a:stretch/>
        </p:blipFill>
        <p:spPr>
          <a:xfrm>
            <a:off x="8012228" y="-1"/>
            <a:ext cx="4179772" cy="3818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413758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Slide">
    <p:bg>
      <p:bgPr>
        <a:solidFill>
          <a:srgbClr val="7DAD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D0BD6322-C36C-C945-B160-398F817063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6803" y="2602231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472BEA0A-C10E-344D-88F3-51B52D69CD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6803" y="4989829"/>
            <a:ext cx="9144000" cy="165576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081CB4E-92DB-8348-8EDA-709291B41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28808" y="6356351"/>
            <a:ext cx="396240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12B8E8AB-1AF4-42D1-9FBF-44DC03DFA00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Telos2010_White-01.png">
            <a:extLst>
              <a:ext uri="{FF2B5EF4-FFF2-40B4-BE49-F238E27FC236}">
                <a16:creationId xmlns:a16="http://schemas.microsoft.com/office/drawing/2014/main" id="{54588236-CCFD-9249-80B4-21884DC118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6073" y="6338121"/>
            <a:ext cx="1031048" cy="425723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CAE0E284-1F00-C44E-9218-E4B9974976D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6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t="36166" r="27714"/>
          <a:stretch/>
        </p:blipFill>
        <p:spPr>
          <a:xfrm>
            <a:off x="8012228" y="-1"/>
            <a:ext cx="4179772" cy="3818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118927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D0BD6322-C36C-C945-B160-398F817063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6803" y="2602231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472BEA0A-C10E-344D-88F3-51B52D69CD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6803" y="4989829"/>
            <a:ext cx="9144000" cy="1655763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E3448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081CB4E-92DB-8348-8EDA-709291B41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28808" y="6356351"/>
            <a:ext cx="396240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12B8E8AB-1AF4-42D1-9FBF-44DC03DFA00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Telos2010_White-01.png">
            <a:extLst>
              <a:ext uri="{FF2B5EF4-FFF2-40B4-BE49-F238E27FC236}">
                <a16:creationId xmlns:a16="http://schemas.microsoft.com/office/drawing/2014/main" id="{54588236-CCFD-9249-80B4-21884DC118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6073" y="6338121"/>
            <a:ext cx="1031048" cy="425723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36BF488B-47C5-FA43-9396-165F822E3F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6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t="36166" r="27714"/>
          <a:stretch/>
        </p:blipFill>
        <p:spPr>
          <a:xfrm>
            <a:off x="8012228" y="-1"/>
            <a:ext cx="4179772" cy="3818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901432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FD1606FB-B7A2-0B48-9F7E-0C7CB1AFAD4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7937" y="5910471"/>
            <a:ext cx="974064" cy="94753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C4CD1-8F1E-E644-8045-60498730C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7604" y="1399627"/>
            <a:ext cx="10515600" cy="4815436"/>
          </a:xfrm>
        </p:spPr>
        <p:txBody>
          <a:bodyPr/>
          <a:lstStyle>
            <a:lvl1pPr>
              <a:buClr>
                <a:schemeClr val="accent1"/>
              </a:buClr>
              <a:defRPr sz="2400" b="0" i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Calibri" panose="020F0502020204030204" pitchFamily="34" charset="0"/>
              </a:defRPr>
            </a:lvl1pPr>
            <a:lvl2pPr>
              <a:buClr>
                <a:schemeClr val="accent1"/>
              </a:buClr>
              <a:defRPr sz="2000" b="0" i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Calibri" panose="020F0502020204030204" pitchFamily="34" charset="0"/>
              </a:defRPr>
            </a:lvl2pPr>
            <a:lvl3pPr>
              <a:buClr>
                <a:schemeClr val="accent1"/>
              </a:buClr>
              <a:defRPr sz="1800" b="0" i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Calibri" panose="020F0502020204030204" pitchFamily="34" charset="0"/>
              </a:defRPr>
            </a:lvl3pPr>
            <a:lvl4pPr>
              <a:buClr>
                <a:schemeClr val="accent1"/>
              </a:buClr>
              <a:defRPr sz="1600" b="0" i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Calibri" panose="020F0502020204030204" pitchFamily="34" charset="0"/>
              </a:defRPr>
            </a:lvl4pPr>
            <a:lvl5pPr>
              <a:buClr>
                <a:schemeClr val="accent1"/>
              </a:buClr>
              <a:defRPr sz="1400" b="0" i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67058D7-DFD5-DE48-9B45-1158D39619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5354" y="6356351"/>
            <a:ext cx="1023367" cy="2711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0ED8D95-200D-A442-85E8-4A1253C572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5" y="123031"/>
            <a:ext cx="990600" cy="1015999"/>
          </a:xfrm>
          <a:prstGeom prst="rect">
            <a:avLst/>
          </a:prstGeom>
        </p:spPr>
      </p:pic>
      <p:sp>
        <p:nvSpPr>
          <p:cNvPr id="16" name="Title 12">
            <a:extLst>
              <a:ext uri="{FF2B5EF4-FFF2-40B4-BE49-F238E27FC236}">
                <a16:creationId xmlns:a16="http://schemas.microsoft.com/office/drawing/2014/main" id="{AA085CC1-1EC4-D74A-A0AA-7DEF8B79E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604" y="360298"/>
            <a:ext cx="10515600" cy="433945"/>
          </a:xfrm>
        </p:spPr>
        <p:txBody>
          <a:bodyPr>
            <a:noAutofit/>
          </a:bodyPr>
          <a:lstStyle>
            <a:lvl1pPr>
              <a:defRPr sz="2800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8F0C2968-80FC-F449-9BCB-9B5D19EDF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28808" y="6356351"/>
            <a:ext cx="396240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fld id="{12B8E8AB-1AF4-42D1-9FBF-44DC03DFA00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948863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FD1606FB-B7A2-0B48-9F7E-0C7CB1AFAD4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7937" y="5910471"/>
            <a:ext cx="974064" cy="94753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C4CD1-8F1E-E644-8045-60498730C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7604" y="1399627"/>
            <a:ext cx="10515600" cy="4815436"/>
          </a:xfrm>
        </p:spPr>
        <p:txBody>
          <a:bodyPr/>
          <a:lstStyle>
            <a:lvl1pPr>
              <a:buClr>
                <a:schemeClr val="accent1"/>
              </a:buClr>
              <a:defRPr sz="2400" b="0" i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Calibri" panose="020F0502020204030204" pitchFamily="34" charset="0"/>
              </a:defRPr>
            </a:lvl1pPr>
            <a:lvl2pPr>
              <a:buClr>
                <a:schemeClr val="accent1"/>
              </a:buClr>
              <a:defRPr sz="2000" b="0" i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Calibri" panose="020F0502020204030204" pitchFamily="34" charset="0"/>
              </a:defRPr>
            </a:lvl2pPr>
            <a:lvl3pPr>
              <a:buClr>
                <a:schemeClr val="accent1"/>
              </a:buClr>
              <a:defRPr sz="1800" b="0" i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Calibri" panose="020F0502020204030204" pitchFamily="34" charset="0"/>
              </a:defRPr>
            </a:lvl3pPr>
            <a:lvl4pPr>
              <a:buClr>
                <a:schemeClr val="accent1"/>
              </a:buClr>
              <a:defRPr sz="1600" b="0" i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Calibri" panose="020F0502020204030204" pitchFamily="34" charset="0"/>
              </a:defRPr>
            </a:lvl4pPr>
            <a:lvl5pPr>
              <a:buClr>
                <a:schemeClr val="accent1"/>
              </a:buClr>
              <a:defRPr sz="1400" b="0" i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67058D7-DFD5-DE48-9B45-1158D39619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5354" y="6356351"/>
            <a:ext cx="1023367" cy="2711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0ED8D95-200D-A442-85E8-4A1253C572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5" y="123031"/>
            <a:ext cx="990600" cy="1015999"/>
          </a:xfrm>
          <a:prstGeom prst="rect">
            <a:avLst/>
          </a:prstGeom>
        </p:spPr>
      </p:pic>
      <p:sp>
        <p:nvSpPr>
          <p:cNvPr id="16" name="Title 12">
            <a:extLst>
              <a:ext uri="{FF2B5EF4-FFF2-40B4-BE49-F238E27FC236}">
                <a16:creationId xmlns:a16="http://schemas.microsoft.com/office/drawing/2014/main" id="{AA085CC1-1EC4-D74A-A0AA-7DEF8B79E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604" y="360298"/>
            <a:ext cx="10515600" cy="433945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8F0C2968-80FC-F449-9BCB-9B5D19EDF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28808" y="6356351"/>
            <a:ext cx="396240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fld id="{12B8E8AB-1AF4-42D1-9FBF-44DC03DFA00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E386DBB6-D080-B344-ACDD-40BA3D65E5C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alphaModFix amt="9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r="16048" b="15676"/>
          <a:stretch/>
        </p:blipFill>
        <p:spPr>
          <a:xfrm rot="16200000">
            <a:off x="8454807" y="-71613"/>
            <a:ext cx="3665580" cy="3808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029638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9EE94D6-D71E-6741-A5AA-467511039E2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7937" y="5910471"/>
            <a:ext cx="974064" cy="94753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C4CD1-8F1E-E644-8045-60498730C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7605" y="1399627"/>
            <a:ext cx="5736121" cy="4815436"/>
          </a:xfrm>
        </p:spPr>
        <p:txBody>
          <a:bodyPr/>
          <a:lstStyle>
            <a:lvl1pPr>
              <a:buClr>
                <a:srgbClr val="7BBE31"/>
              </a:buClr>
              <a:defRPr sz="2400" b="0" i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Calibri" panose="020F0502020204030204" pitchFamily="34" charset="0"/>
              </a:defRPr>
            </a:lvl1pPr>
            <a:lvl2pPr>
              <a:buClr>
                <a:srgbClr val="7BBE31"/>
              </a:buClr>
              <a:defRPr sz="2000" b="0" i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Calibri" panose="020F0502020204030204" pitchFamily="34" charset="0"/>
              </a:defRPr>
            </a:lvl2pPr>
            <a:lvl3pPr>
              <a:buClr>
                <a:srgbClr val="7BBE31"/>
              </a:buClr>
              <a:defRPr sz="1800" b="0" i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Calibri" panose="020F0502020204030204" pitchFamily="34" charset="0"/>
              </a:defRPr>
            </a:lvl3pPr>
            <a:lvl4pPr>
              <a:buClr>
                <a:srgbClr val="7BBE31"/>
              </a:buClr>
              <a:defRPr sz="1600" b="0" i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Calibri" panose="020F0502020204030204" pitchFamily="34" charset="0"/>
              </a:defRPr>
            </a:lvl4pPr>
            <a:lvl5pPr>
              <a:buClr>
                <a:srgbClr val="7BBE31"/>
              </a:buClr>
              <a:defRPr sz="1400" b="0" i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67058D7-DFD5-DE48-9B45-1158D39619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5354" y="6356351"/>
            <a:ext cx="1023367" cy="271148"/>
          </a:xfrm>
          <a:prstGeom prst="rect">
            <a:avLst/>
          </a:prstGeom>
        </p:spPr>
      </p:pic>
      <p:sp>
        <p:nvSpPr>
          <p:cNvPr id="16" name="Title 12">
            <a:extLst>
              <a:ext uri="{FF2B5EF4-FFF2-40B4-BE49-F238E27FC236}">
                <a16:creationId xmlns:a16="http://schemas.microsoft.com/office/drawing/2014/main" id="{AA085CC1-1EC4-D74A-A0AA-7DEF8B79E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604" y="360298"/>
            <a:ext cx="10515600" cy="433945"/>
          </a:xfrm>
        </p:spPr>
        <p:txBody>
          <a:bodyPr>
            <a:noAutofit/>
          </a:bodyPr>
          <a:lstStyle>
            <a:lvl1pPr>
              <a:defRPr sz="2800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A71DD67-C8D0-EE4A-92BD-B59D56238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28808" y="6356351"/>
            <a:ext cx="396240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fld id="{12B8E8AB-1AF4-42D1-9FBF-44DC03DFA00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BCEFD02-EE7D-514D-B624-16F95B25A37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5" y="123031"/>
            <a:ext cx="990600" cy="1015999"/>
          </a:xfrm>
          <a:prstGeom prst="rect">
            <a:avLst/>
          </a:prstGeom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407B0AE3-C39E-C448-8697-06E06E93E6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0038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ranklin Gothic Book"/>
                <a:cs typeface="Franklin Gothic Book"/>
              </a:defRPr>
            </a:lvl1pPr>
          </a:lstStyle>
          <a:p>
            <a:r>
              <a:rPr lang="en-US" dirty="0"/>
              <a:t>UNCLASSIFIED//FOUO/ORCON</a:t>
            </a:r>
          </a:p>
        </p:txBody>
      </p:sp>
    </p:spTree>
    <p:extLst>
      <p:ext uri="{BB962C8B-B14F-4D97-AF65-F5344CB8AC3E}">
        <p14:creationId xmlns:p14="http://schemas.microsoft.com/office/powerpoint/2010/main" val="2033659694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ranklin Gothic Book"/>
                <a:cs typeface="Franklin Gothic Book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ranklin Gothic Book"/>
                <a:cs typeface="Franklin Gothic Book"/>
              </a:defRPr>
            </a:lvl1pPr>
          </a:lstStyle>
          <a:p>
            <a:fld id="{12B8E8AB-1AF4-42D1-9FBF-44DC03DFA00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374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5" r:id="rId6"/>
    <p:sldLayoutId id="2147483693" r:id="rId7"/>
    <p:sldLayoutId id="2147483697" r:id="rId8"/>
    <p:sldLayoutId id="2147483694" r:id="rId9"/>
    <p:sldLayoutId id="2147483696" r:id="rId10"/>
    <p:sldLayoutId id="2147483699" r:id="rId11"/>
    <p:sldLayoutId id="2147483700" r:id="rId12"/>
  </p:sldLayoutIdLst>
  <p:hf hd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Arial Narrow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Franklin Gothic Book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Franklin Gothic Book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Franklin Gothic Book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Franklin Gothic Book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Franklin Gothic Book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6493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5C81373-0A07-E39B-218A-F902EB9F9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604" y="360298"/>
            <a:ext cx="10515600" cy="433945"/>
          </a:xfrm>
        </p:spPr>
        <p:txBody>
          <a:bodyPr anchor="ctr">
            <a:normAutofit/>
          </a:bodyPr>
          <a:lstStyle/>
          <a:p>
            <a:r>
              <a:rPr lang="en-US" sz="2400" dirty="0"/>
              <a:t>Basic Control Inheritance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2EE62-9077-B24B-B883-A1878CED1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28808" y="6356351"/>
            <a:ext cx="39624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12B8E8AB-1AF4-42D1-9FBF-44DC03DFA005}" type="slidenum">
              <a:rPr lang="en-US" smtClean="0"/>
              <a:pPr>
                <a:spcAft>
                  <a:spcPts val="600"/>
                </a:spcAft>
              </a:pPr>
              <a:t>10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BD2FF90-A303-8090-DFEC-AF736B30D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884" y="1291146"/>
            <a:ext cx="3871023" cy="4815436"/>
          </a:xfrm>
        </p:spPr>
        <p:txBody>
          <a:bodyPr/>
          <a:lstStyle/>
          <a:p>
            <a:r>
              <a:rPr lang="en-US" dirty="0"/>
              <a:t>UUID of Leveraged Authorization sourced from ”this-system” component of its SSP.  </a:t>
            </a:r>
          </a:p>
          <a:p>
            <a:r>
              <a:rPr lang="en-US" dirty="0"/>
              <a:t>Component is created for “system” to reference for control implementation</a:t>
            </a:r>
          </a:p>
          <a:p>
            <a:r>
              <a:rPr lang="en-US" dirty="0"/>
              <a:t>Fully Inherited controls leverage the authorization to demonstrate control implementation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C155DBC-D578-B3D9-9BDD-1A3953AF56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7598" y="1371465"/>
            <a:ext cx="5867400" cy="914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F353A47-503E-64C4-81FB-B528E001F4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7598" y="2285865"/>
            <a:ext cx="6947450" cy="15621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E773DA1-3B41-FE73-7D10-9503EFE0A0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89851" y="3916581"/>
            <a:ext cx="7662252" cy="219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84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5C81373-0A07-E39B-218A-F902EB9F9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604" y="360298"/>
            <a:ext cx="10515600" cy="433945"/>
          </a:xfrm>
        </p:spPr>
        <p:txBody>
          <a:bodyPr anchor="ctr">
            <a:normAutofit/>
          </a:bodyPr>
          <a:lstStyle/>
          <a:p>
            <a:r>
              <a:rPr lang="en-US" sz="2300" dirty="0"/>
              <a:t>More Complex executions – Same basic principles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2EE62-9077-B24B-B883-A1878CED1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28808" y="6356351"/>
            <a:ext cx="39624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12B8E8AB-1AF4-42D1-9FBF-44DC03DFA005}" type="slidenum">
              <a:rPr lang="en-US" smtClean="0"/>
              <a:pPr>
                <a:spcAft>
                  <a:spcPts val="600"/>
                </a:spcAft>
              </a:pPr>
              <a:t>11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A152150-E76C-2433-702E-4E0AD454B4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7494" y="3284889"/>
            <a:ext cx="8028221" cy="296763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3A3B065-BEF9-0442-0559-16D8AD98E4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7604" y="1225326"/>
            <a:ext cx="7772400" cy="2059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266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52122D5-35AF-BEC3-A0B2-5A43AB7ED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604" y="360298"/>
            <a:ext cx="10515600" cy="433945"/>
          </a:xfrm>
        </p:spPr>
        <p:txBody>
          <a:bodyPr anchor="ctr">
            <a:normAutofit/>
          </a:bodyPr>
          <a:lstStyle/>
          <a:p>
            <a:r>
              <a:rPr lang="en-US" sz="2300" dirty="0"/>
              <a:t>Handling Inheritance – when Leveraged Authorization SSP’s are missing…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D4E710-02C4-48E6-AB2D-838BA5499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28808" y="6356351"/>
            <a:ext cx="39624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12B8E8AB-1AF4-42D1-9FBF-44DC03DFA005}" type="slidenum">
              <a:rPr lang="en-US" smtClean="0"/>
              <a:pPr>
                <a:spcAft>
                  <a:spcPts val="600"/>
                </a:spcAft>
              </a:pPr>
              <a:t>12</a:t>
            </a:fld>
            <a:endParaRPr lang="en-US"/>
          </a:p>
        </p:txBody>
      </p:sp>
      <p:graphicFrame>
        <p:nvGraphicFramePr>
          <p:cNvPr id="6" name="Content Placeholder 1">
            <a:extLst>
              <a:ext uri="{FF2B5EF4-FFF2-40B4-BE49-F238E27FC236}">
                <a16:creationId xmlns:a16="http://schemas.microsoft.com/office/drawing/2014/main" id="{8FB05BCB-55FD-36AA-1AD1-ADBCA4E399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3733060"/>
              </p:ext>
            </p:extLst>
          </p:nvPr>
        </p:nvGraphicFramePr>
        <p:xfrm>
          <a:off x="1207604" y="1399627"/>
          <a:ext cx="10515600" cy="4815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7034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5C81373-0A07-E39B-218A-F902EB9F9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604" y="360298"/>
            <a:ext cx="10515600" cy="433945"/>
          </a:xfrm>
        </p:spPr>
        <p:txBody>
          <a:bodyPr anchor="ctr">
            <a:normAutofit/>
          </a:bodyPr>
          <a:lstStyle/>
          <a:p>
            <a:r>
              <a:rPr lang="en-US" sz="2300" dirty="0"/>
              <a:t>Inheritance – when statement is not available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2EE62-9077-B24B-B883-A1878CED1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28808" y="6356351"/>
            <a:ext cx="39624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12B8E8AB-1AF4-42D1-9FBF-44DC03DFA005}" type="slidenum">
              <a:rPr lang="en-US" smtClean="0"/>
              <a:pPr>
                <a:spcAft>
                  <a:spcPts val="600"/>
                </a:spcAft>
              </a:pPr>
              <a:t>13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6349F4-40F0-7692-8EA4-20E485A149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728" y="1439811"/>
            <a:ext cx="9382962" cy="3418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07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E2DC6AC-CFF6-5611-C623-25808CE20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604" y="360298"/>
            <a:ext cx="10515600" cy="433945"/>
          </a:xfrm>
        </p:spPr>
        <p:txBody>
          <a:bodyPr anchor="ctr">
            <a:normAutofit/>
          </a:bodyPr>
          <a:lstStyle/>
          <a:p>
            <a:r>
              <a:rPr lang="en-US" sz="2400"/>
              <a:t>Validation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B3FED1-68F7-4082-35DF-7E95BAD0C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28808" y="6356351"/>
            <a:ext cx="39624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12B8E8AB-1AF4-42D1-9FBF-44DC03DFA005}" type="slidenum">
              <a:rPr lang="en-US" smtClean="0"/>
              <a:pPr>
                <a:spcAft>
                  <a:spcPts val="600"/>
                </a:spcAft>
              </a:pPr>
              <a:t>14</a:t>
            </a:fld>
            <a:endParaRPr lang="en-US"/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9E34FF54-279F-C8A7-62C6-B07CCE5B08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140634"/>
              </p:ext>
            </p:extLst>
          </p:nvPr>
        </p:nvGraphicFramePr>
        <p:xfrm>
          <a:off x="1788372" y="630195"/>
          <a:ext cx="8443023" cy="5393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958209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D16A9F7-68EA-DD0D-F1E3-05086D006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208" y="2995055"/>
            <a:ext cx="10515600" cy="433945"/>
          </a:xfrm>
        </p:spPr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9EF168-415B-E2F7-22A2-5C1B4149C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E8AB-1AF4-42D1-9FBF-44DC03DFA00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0841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8977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70F2C11-8C73-5443-8093-D252160172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6803" y="3047464"/>
            <a:ext cx="9144000" cy="1655763"/>
          </a:xfrm>
        </p:spPr>
        <p:txBody>
          <a:bodyPr>
            <a:noAutofit/>
          </a:bodyPr>
          <a:lstStyle/>
          <a:p>
            <a:r>
              <a:rPr lang="en-US" sz="5000" dirty="0"/>
              <a:t>Managing Inheritance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25B5F98-3C91-8149-9543-0980872601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6803" y="4703227"/>
            <a:ext cx="9144000" cy="517353"/>
          </a:xfrm>
        </p:spPr>
        <p:txBody>
          <a:bodyPr/>
          <a:lstStyle/>
          <a:p>
            <a:r>
              <a:rPr lang="en-US" dirty="0"/>
              <a:t>Stephanie Lacy (Senior Solutions Architect)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92ADA77-D4A1-2F4B-A97C-CFB9B58AA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E8AB-1AF4-42D1-9FBF-44DC03DFA00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536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98CAF4-044F-56C9-D99A-E38ADA478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73228" y="6356351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12B8E8AB-1AF4-42D1-9FBF-44DC03DFA005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C09B644-3599-9F81-2EE5-F4F14BCAA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952" y="242935"/>
            <a:ext cx="10980873" cy="1325563"/>
          </a:xfrm>
        </p:spPr>
        <p:txBody>
          <a:bodyPr anchor="ctr">
            <a:normAutofit/>
          </a:bodyPr>
          <a:lstStyle/>
          <a:p>
            <a:r>
              <a:rPr lang="en-US" dirty="0"/>
              <a:t>Objective</a:t>
            </a: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B9CA0D5A-694F-8695-E137-ADFB01DED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4268" y="6356351"/>
            <a:ext cx="2097771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Telos Proprietary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C313C48F-4BE9-BD54-62FB-6A1EE314702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5750550"/>
              </p:ext>
            </p:extLst>
          </p:nvPr>
        </p:nvGraphicFramePr>
        <p:xfrm>
          <a:off x="2874568" y="1977085"/>
          <a:ext cx="8945675" cy="4199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910369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1B78623-A6A8-FAC0-1E8D-06733CB28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604" y="360298"/>
            <a:ext cx="10515600" cy="433945"/>
          </a:xfrm>
        </p:spPr>
        <p:txBody>
          <a:bodyPr anchor="ctr">
            <a:normAutofit/>
          </a:bodyPr>
          <a:lstStyle/>
          <a:p>
            <a:r>
              <a:rPr lang="en-US" sz="2400" dirty="0"/>
              <a:t>Three Major Inheritance Models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4C8B2C-F289-9FA4-7A4F-A3E565501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28808" y="6356351"/>
            <a:ext cx="39624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12B8E8AB-1AF4-42D1-9FBF-44DC03DFA005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graphicFrame>
        <p:nvGraphicFramePr>
          <p:cNvPr id="6" name="Content Placeholder 1">
            <a:extLst>
              <a:ext uri="{FF2B5EF4-FFF2-40B4-BE49-F238E27FC236}">
                <a16:creationId xmlns:a16="http://schemas.microsoft.com/office/drawing/2014/main" id="{B1FFD1FE-48B6-49FA-5397-5C2633A770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5560366"/>
              </p:ext>
            </p:extLst>
          </p:nvPr>
        </p:nvGraphicFramePr>
        <p:xfrm>
          <a:off x="1207604" y="1399627"/>
          <a:ext cx="10515600" cy="4815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0572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4E99CE2-990A-937D-4181-4EBBD33F3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604" y="360298"/>
            <a:ext cx="10515600" cy="433945"/>
          </a:xfrm>
        </p:spPr>
        <p:txBody>
          <a:bodyPr anchor="ctr">
            <a:normAutofit/>
          </a:bodyPr>
          <a:lstStyle/>
          <a:p>
            <a:r>
              <a:rPr lang="en-US" sz="2300"/>
              <a:t>Assumptions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63C6BE-5214-9E0D-8DBD-AFF6922AE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28808" y="6356351"/>
            <a:ext cx="39624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12B8E8AB-1AF4-42D1-9FBF-44DC03DFA005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  <p:graphicFrame>
        <p:nvGraphicFramePr>
          <p:cNvPr id="6" name="Content Placeholder 1">
            <a:extLst>
              <a:ext uri="{FF2B5EF4-FFF2-40B4-BE49-F238E27FC236}">
                <a16:creationId xmlns:a16="http://schemas.microsoft.com/office/drawing/2014/main" id="{0E3F3713-95E1-AC9C-3ABE-86FDE6CB1B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3355669"/>
              </p:ext>
            </p:extLst>
          </p:nvPr>
        </p:nvGraphicFramePr>
        <p:xfrm>
          <a:off x="1207604" y="1399627"/>
          <a:ext cx="10515600" cy="4815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67013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38A80BF-CB38-3446-BB9F-6BC31F7FF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604" y="360298"/>
            <a:ext cx="10515600" cy="433945"/>
          </a:xfrm>
        </p:spPr>
        <p:txBody>
          <a:bodyPr anchor="ctr">
            <a:normAutofit/>
          </a:bodyPr>
          <a:lstStyle/>
          <a:p>
            <a:r>
              <a:rPr lang="en-US" sz="2400" dirty="0"/>
              <a:t>User Stories – (USE and Test Cases) for Inheritance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640A86-27D4-FB4E-BFC6-ACB16A6E4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28808" y="6356351"/>
            <a:ext cx="39624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12B8E8AB-1AF4-42D1-9FBF-44DC03DFA005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  <p:graphicFrame>
        <p:nvGraphicFramePr>
          <p:cNvPr id="9" name="Content Placeholder 4">
            <a:extLst>
              <a:ext uri="{FF2B5EF4-FFF2-40B4-BE49-F238E27FC236}">
                <a16:creationId xmlns:a16="http://schemas.microsoft.com/office/drawing/2014/main" id="{8A7E0873-0139-EE4C-4625-31D64A86B6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1770121"/>
              </p:ext>
            </p:extLst>
          </p:nvPr>
        </p:nvGraphicFramePr>
        <p:xfrm>
          <a:off x="1207604" y="1399627"/>
          <a:ext cx="10515600" cy="4815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49452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70F2C11-8C73-5443-8093-D252160172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6803" y="2602231"/>
            <a:ext cx="9144000" cy="2387600"/>
          </a:xfrm>
        </p:spPr>
        <p:txBody>
          <a:bodyPr anchor="b">
            <a:normAutofit/>
          </a:bodyPr>
          <a:lstStyle/>
          <a:p>
            <a:r>
              <a:rPr lang="en-US"/>
              <a:t>Implementing Use-cases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25B5F98-3C91-8149-9543-0980872601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6803" y="4989829"/>
            <a:ext cx="9144000" cy="1655763"/>
          </a:xfrm>
        </p:spPr>
        <p:txBody>
          <a:bodyPr>
            <a:normAutofit/>
          </a:bodyPr>
          <a:lstStyle/>
          <a:p>
            <a:r>
              <a:rPr lang="en-US" dirty="0"/>
              <a:t>OSCAL SSP Model</a:t>
            </a:r>
          </a:p>
        </p:txBody>
      </p:sp>
      <p:sp>
        <p:nvSpPr>
          <p:cNvPr id="2" name="Slide Number Placeholder 1" hidden="1">
            <a:extLst>
              <a:ext uri="{FF2B5EF4-FFF2-40B4-BE49-F238E27FC236}">
                <a16:creationId xmlns:a16="http://schemas.microsoft.com/office/drawing/2014/main" id="{292ADA77-D4A1-2F4B-A97C-CFB9B58AAB8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628808" y="6356351"/>
            <a:ext cx="39624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12B8E8AB-1AF4-42D1-9FBF-44DC03DFA005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31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5C81373-0A07-E39B-218A-F902EB9F9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604" y="360298"/>
            <a:ext cx="10515600" cy="433945"/>
          </a:xfrm>
        </p:spPr>
        <p:txBody>
          <a:bodyPr anchor="ctr">
            <a:normAutofit/>
          </a:bodyPr>
          <a:lstStyle/>
          <a:p>
            <a:r>
              <a:rPr lang="en-US" sz="2400" dirty="0"/>
              <a:t>Local Control Implementation (where component is this-system)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2EE62-9077-B24B-B883-A1878CED1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28808" y="6356351"/>
            <a:ext cx="39624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12B8E8AB-1AF4-42D1-9FBF-44DC03DFA005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BD2FF90-A303-8090-DFEC-AF736B30D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884" y="1291146"/>
            <a:ext cx="3871023" cy="4815436"/>
          </a:xfrm>
        </p:spPr>
        <p:txBody>
          <a:bodyPr/>
          <a:lstStyle/>
          <a:p>
            <a:r>
              <a:rPr lang="en-US" dirty="0"/>
              <a:t>By-component UUID referenced from the UUID of this-system</a:t>
            </a:r>
          </a:p>
          <a:p>
            <a:r>
              <a:rPr lang="en-US" dirty="0"/>
              <a:t>Responsible-role associated to roles and parties identified in metadata</a:t>
            </a:r>
          </a:p>
          <a:p>
            <a:r>
              <a:rPr lang="en-US" dirty="0"/>
              <a:t>Method 5 is leveraged to prevent collisions, standardizes references and associations, and allows for easier identification of content change.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8500CA-4A85-5A0C-BF74-F1DBBDE4B6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6907" y="1926472"/>
            <a:ext cx="7051901" cy="9912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58D94D6-D80C-36B7-0B79-5F43591CAC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1303" y="2917703"/>
            <a:ext cx="7243120" cy="217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734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A screenshot of a computer code&#10;&#10;Description automatically generated with low confidence">
            <a:extLst>
              <a:ext uri="{FF2B5EF4-FFF2-40B4-BE49-F238E27FC236}">
                <a16:creationId xmlns:a16="http://schemas.microsoft.com/office/drawing/2014/main" id="{00A8976E-A88D-9482-64FD-FF355CADAC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14" b="-2"/>
          <a:stretch/>
        </p:blipFill>
        <p:spPr>
          <a:xfrm>
            <a:off x="1207604" y="1399627"/>
            <a:ext cx="10515600" cy="4815436"/>
          </a:xfrm>
          <a:noFill/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5C81373-0A07-E39B-218A-F902EB9F9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604" y="360298"/>
            <a:ext cx="10515600" cy="433945"/>
          </a:xfrm>
        </p:spPr>
        <p:txBody>
          <a:bodyPr anchor="ctr">
            <a:normAutofit/>
          </a:bodyPr>
          <a:lstStyle/>
          <a:p>
            <a:r>
              <a:rPr lang="en-US" sz="2300"/>
              <a:t>Local Control Implementation with Export (Root Inheritance)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2EE62-9077-B24B-B883-A1878CED1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28808" y="6356351"/>
            <a:ext cx="39624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12B8E8AB-1AF4-42D1-9FBF-44DC03DFA005}" type="slidenum">
              <a:rPr lang="en-US" smtClean="0"/>
              <a:pPr>
                <a:spcAft>
                  <a:spcPts val="60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55214"/>
      </p:ext>
    </p:extLst>
  </p:cSld>
  <p:clrMapOvr>
    <a:masterClrMapping/>
  </p:clrMapOvr>
</p:sld>
</file>

<file path=ppt/theme/theme1.xml><?xml version="1.0" encoding="utf-8"?>
<a:theme xmlns:a="http://schemas.openxmlformats.org/drawingml/2006/main" name="TelosCorp-Template-2019-05-07-MASTER">
  <a:themeElements>
    <a:clrScheme name="Telos-2020-10-26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81B858"/>
      </a:accent1>
      <a:accent2>
        <a:srgbClr val="F19E54"/>
      </a:accent2>
      <a:accent3>
        <a:srgbClr val="7DADD2"/>
      </a:accent3>
      <a:accent4>
        <a:srgbClr val="B8C8D3"/>
      </a:accent4>
      <a:accent5>
        <a:srgbClr val="2075A5"/>
      </a:accent5>
      <a:accent6>
        <a:srgbClr val="797A7F"/>
      </a:accent6>
      <a:hlink>
        <a:srgbClr val="2689C3"/>
      </a:hlink>
      <a:folHlink>
        <a:srgbClr val="D07D00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elos-Template-2020-11-11" id="{1FD02F56-F29F-7A41-8ADE-77381E44A7B6}" vid="{A50378DC-AF9E-8C44-A798-030D170A05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928647E5713745B8C04CD2740F3FC0" ma:contentTypeVersion="8" ma:contentTypeDescription="Create a new document." ma:contentTypeScope="" ma:versionID="45d1a2cacc0c4dfbdc2e326c92ff81e6">
  <xsd:schema xmlns:xsd="http://www.w3.org/2001/XMLSchema" xmlns:xs="http://www.w3.org/2001/XMLSchema" xmlns:p="http://schemas.microsoft.com/office/2006/metadata/properties" xmlns:ns2="9cf5a885-33e3-4f6d-8132-08abc4cb7a56" xmlns:ns3="36ca3248-4fd3-447e-854c-8874b1a110d0" targetNamespace="http://schemas.microsoft.com/office/2006/metadata/properties" ma:root="true" ma:fieldsID="19cf1aa027588d59292939d30eed2027" ns2:_="" ns3:_="">
    <xsd:import namespace="9cf5a885-33e3-4f6d-8132-08abc4cb7a56"/>
    <xsd:import namespace="36ca3248-4fd3-447e-854c-8874b1a110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f5a885-33e3-4f6d-8132-08abc4cb7a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ca3248-4fd3-447e-854c-8874b1a110d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B513F4-DC03-4A1C-BE5A-A3F6D9785E39}">
  <ds:schemaRefs>
    <ds:schemaRef ds:uri="http://purl.org/dc/terms/"/>
    <ds:schemaRef ds:uri="http://purl.org/dc/elements/1.1/"/>
    <ds:schemaRef ds:uri="http://purl.org/dc/dcmitype/"/>
    <ds:schemaRef ds:uri="9cf5a885-33e3-4f6d-8132-08abc4cb7a56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36ca3248-4fd3-447e-854c-8874b1a110d0"/>
  </ds:schemaRefs>
</ds:datastoreItem>
</file>

<file path=customXml/itemProps2.xml><?xml version="1.0" encoding="utf-8"?>
<ds:datastoreItem xmlns:ds="http://schemas.openxmlformats.org/officeDocument/2006/customXml" ds:itemID="{6373A955-AB28-4824-97F5-1AF3FD6FBD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080305-1B85-44D0-B300-9986F7C626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f5a885-33e3-4f6d-8132-08abc4cb7a56"/>
    <ds:schemaRef ds:uri="36ca3248-4fd3-447e-854c-8874b1a110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TelosCorp-Template-2019-05-07-MASTER</Template>
  <TotalTime>35778</TotalTime>
  <Words>649</Words>
  <Application>Microsoft Macintosh PowerPoint</Application>
  <PresentationFormat>Widescreen</PresentationFormat>
  <Paragraphs>92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 Narrow</vt:lpstr>
      <vt:lpstr>Calibri</vt:lpstr>
      <vt:lpstr>Calibri Light</vt:lpstr>
      <vt:lpstr>Franklin Gothic Book</vt:lpstr>
      <vt:lpstr>TelosCorp-Template-2019-05-07-MASTER</vt:lpstr>
      <vt:lpstr>PowerPoint Presentation</vt:lpstr>
      <vt:lpstr>Managing Inheritance </vt:lpstr>
      <vt:lpstr>Objective</vt:lpstr>
      <vt:lpstr>Three Major Inheritance Models</vt:lpstr>
      <vt:lpstr>Assumptions</vt:lpstr>
      <vt:lpstr>User Stories – (USE and Test Cases) for Inheritance</vt:lpstr>
      <vt:lpstr>Implementing Use-cases</vt:lpstr>
      <vt:lpstr>Local Control Implementation (where component is this-system) </vt:lpstr>
      <vt:lpstr>Local Control Implementation with Export (Root Inheritance)</vt:lpstr>
      <vt:lpstr>Basic Control Inheritance </vt:lpstr>
      <vt:lpstr>More Complex executions – Same basic principles</vt:lpstr>
      <vt:lpstr>Handling Inheritance – when Leveraged Authorization SSP’s are missing…</vt:lpstr>
      <vt:lpstr>Inheritance – when statement is not available</vt:lpstr>
      <vt:lpstr>Validation</vt:lpstr>
      <vt:lpstr>Questions?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Lacy, Stephanie (US)</cp:lastModifiedBy>
  <cp:revision>206</cp:revision>
  <cp:lastPrinted>2020-10-22T14:41:18Z</cp:lastPrinted>
  <dcterms:created xsi:type="dcterms:W3CDTF">2021-01-22T00:59:50Z</dcterms:created>
  <dcterms:modified xsi:type="dcterms:W3CDTF">2023-05-18T02:03:42Z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0x010100C5928647E5713745B8C04CD2740F3FC0</vt:lpwstr>
  </property>
</Properties>
</file>