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7"/>
  </p:notesMasterIdLst>
  <p:sldIdLst>
    <p:sldId id="1084" r:id="rId2"/>
    <p:sldId id="1316" r:id="rId3"/>
    <p:sldId id="1323" r:id="rId4"/>
    <p:sldId id="1328" r:id="rId5"/>
    <p:sldId id="1321" r:id="rId6"/>
    <p:sldId id="1325" r:id="rId7"/>
    <p:sldId id="1326" r:id="rId8"/>
    <p:sldId id="1324" r:id="rId9"/>
    <p:sldId id="642" r:id="rId10"/>
    <p:sldId id="643" r:id="rId11"/>
    <p:sldId id="1246" r:id="rId12"/>
    <p:sldId id="1247" r:id="rId13"/>
    <p:sldId id="1248" r:id="rId14"/>
    <p:sldId id="991" r:id="rId15"/>
    <p:sldId id="896" r:id="rId16"/>
    <p:sldId id="1267" r:id="rId17"/>
    <p:sldId id="1271" r:id="rId18"/>
    <p:sldId id="1233" r:id="rId19"/>
    <p:sldId id="1235" r:id="rId20"/>
    <p:sldId id="1236" r:id="rId21"/>
    <p:sldId id="1237" r:id="rId22"/>
    <p:sldId id="1238" r:id="rId23"/>
    <p:sldId id="1333" r:id="rId24"/>
    <p:sldId id="1332" r:id="rId25"/>
    <p:sldId id="87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unak, M S (Fed)" initials="RMS(" lastIdx="1" clrIdx="0">
    <p:extLst>
      <p:ext uri="{19B8F6BF-5375-455C-9EA6-DF929625EA0E}">
        <p15:presenceInfo xmlns:p15="http://schemas.microsoft.com/office/powerpoint/2012/main" userId="S::msr4@NIST.GOV::fa20ecad-601b-4539-b903-e14e19dc3e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235996-E7D8-415A-99C9-1A616E773EFA}" v="2" dt="2022-04-14T17:19:49.082"/>
    <p1510:client id="{B01AC240-00CF-82A8-A474-D807A7844CBE}" v="1" dt="2022-10-24T17:43:47.7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5580"/>
    <p:restoredTop sz="94626"/>
  </p:normalViewPr>
  <p:slideViewPr>
    <p:cSldViewPr snapToGrid="0" snapToObjects="1" showGuides="1">
      <p:cViewPr varScale="1">
        <p:scale>
          <a:sx n="119" d="100"/>
          <a:sy n="119" d="100"/>
        </p:scale>
        <p:origin x="216" y="2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4-14T13:19:09.398" idx="1">
    <p:pos x="7322" y="436"/>
    <p:text>[@Kuhn, D. Richard (Fed)] If we can get a better screen capture of this, that would be good. This one is blurry.</p:text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44D70-0170-4E47-8522-612931BA81D0}" type="datetimeFigureOut">
              <a:rPr lang="en-US" smtClean="0"/>
              <a:t>11/1/22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2A354B-3B29-6A40-97BE-4856A44A5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045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AutoShape 1"/>
          <p:cNvSpPr>
            <a:spLocks noChangeArrowheads="1"/>
          </p:cNvSpPr>
          <p:nvPr/>
        </p:nvSpPr>
        <p:spPr bwMode="auto">
          <a:xfrm>
            <a:off x="1235075" y="704850"/>
            <a:ext cx="4527550" cy="3481388"/>
          </a:xfrm>
          <a:prstGeom prst="roundRect">
            <a:avLst>
              <a:gd name="adj" fmla="val 42"/>
            </a:avLst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3494" tIns="41747" rIns="83494" bIns="41747" anchor="ctr"/>
          <a:lstStyle>
            <a:lvl1pPr defTabSz="417513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 defTabSz="417513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 defTabSz="417513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 defTabSz="417513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 defTabSz="417513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175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175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175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175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200">
              <a:solidFill>
                <a:schemeClr val="bg1"/>
              </a:solidFill>
            </a:endParaRPr>
          </a:p>
        </p:txBody>
      </p:sp>
      <p:sp>
        <p:nvSpPr>
          <p:cNvPr id="130051" name="Rectangle 2"/>
          <p:cNvSpPr>
            <a:spLocks noGrp="1" noChangeArrowheads="1"/>
          </p:cNvSpPr>
          <p:nvPr>
            <p:ph type="body"/>
          </p:nvPr>
        </p:nvSpPr>
        <p:spPr>
          <a:xfrm>
            <a:off x="1068388" y="4419600"/>
            <a:ext cx="4864100" cy="3527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592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39988" y="541338"/>
            <a:ext cx="4826000" cy="2714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17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68731" y="3436595"/>
            <a:ext cx="7765258" cy="3257154"/>
          </a:xfrm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945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39988" y="541338"/>
            <a:ext cx="4826000" cy="2714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17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68731" y="3436595"/>
            <a:ext cx="7765258" cy="3257154"/>
          </a:xfrm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801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38400" y="541338"/>
            <a:ext cx="4826000" cy="2714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28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68731" y="3436595"/>
            <a:ext cx="7765258" cy="3257154"/>
          </a:xfrm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597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399213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28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0193" y="4559257"/>
            <a:ext cx="5853156" cy="4321197"/>
          </a:xfrm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468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39988" y="541338"/>
            <a:ext cx="4826000" cy="2714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48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68731" y="3436595"/>
            <a:ext cx="7765258" cy="3257154"/>
          </a:xfrm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601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AutoShape 1"/>
          <p:cNvSpPr>
            <a:spLocks noChangeArrowheads="1"/>
          </p:cNvSpPr>
          <p:nvPr/>
        </p:nvSpPr>
        <p:spPr bwMode="auto">
          <a:xfrm>
            <a:off x="1638548" y="531289"/>
            <a:ext cx="6006604" cy="2624138"/>
          </a:xfrm>
          <a:prstGeom prst="roundRect">
            <a:avLst>
              <a:gd name="adj" fmla="val 42"/>
            </a:avLst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3494" tIns="41747" rIns="83494" bIns="41747" anchor="ctr"/>
          <a:lstStyle>
            <a:lvl1pPr defTabSz="417513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 defTabSz="417513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 defTabSz="417513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 defTabSz="417513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 defTabSz="417513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175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175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175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175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200">
              <a:solidFill>
                <a:schemeClr val="bg1"/>
              </a:solidFill>
            </a:endParaRPr>
          </a:p>
        </p:txBody>
      </p:sp>
      <p:sp>
        <p:nvSpPr>
          <p:cNvPr id="218115" name="Rectangle 2"/>
          <p:cNvSpPr>
            <a:spLocks noGrp="1" noChangeArrowheads="1"/>
          </p:cNvSpPr>
          <p:nvPr>
            <p:ph type="body"/>
          </p:nvPr>
        </p:nvSpPr>
        <p:spPr>
          <a:xfrm>
            <a:off x="1417408" y="3331327"/>
            <a:ext cx="6453098" cy="26588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079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707CA-7524-5744-B662-73AD5E8784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C3D5BF-FB4F-5647-919E-315DBC0988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AC18F-3FDD-054E-9011-DCD6E472A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Aug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71ED2-386F-B444-9397-CD13C2A5F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WAAM 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7390D9-B5FA-594E-8FCE-7DB752C85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77C18-181E-0F48-BC02-F127F47B0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1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3F837-15A5-8D43-BBF1-D55D82192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C2DF76-88E5-5A42-A820-5AA88D4E0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340DE-7D62-ED48-AA49-2F9314E55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Aug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1E92C-952D-D249-9A42-8EAE7BADE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WAAM 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389E4-BF3A-5A43-89C8-6436AAF04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77C18-181E-0F48-BC02-F127F47B0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176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658CD2-53B5-294E-990D-55CEF64FD9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BD8993-8662-1D4B-A1AB-B5EDB5440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D9116-8C48-EC4E-93CF-979D79F61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Aug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2B142-DDB1-D344-9164-9AFAB358A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WAAM 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65792E-43D3-E64E-85F1-19DB5F9D9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77C18-181E-0F48-BC02-F127F47B0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74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B77BB-425B-2544-A9BB-958A5C79F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24954-38AA-6848-ACD4-B2AF0820E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878F4-C72C-FD47-98CD-1E882BC8F5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0367" y="6453332"/>
            <a:ext cx="2743200" cy="365125"/>
          </a:xfrm>
        </p:spPr>
        <p:txBody>
          <a:bodyPr/>
          <a:lstStyle/>
          <a:p>
            <a:r>
              <a:rPr lang="en-US"/>
              <a:t>25 Aug 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D3302-5F32-994D-B050-5DB454E5D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19683" y="6453332"/>
            <a:ext cx="4114800" cy="365125"/>
          </a:xfrm>
        </p:spPr>
        <p:txBody>
          <a:bodyPr/>
          <a:lstStyle/>
          <a:p>
            <a:r>
              <a:rPr lang="en-US"/>
              <a:t>WAAM 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A8F6E-5A4A-A14B-AD7F-BAE00034D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248"/>
            <a:ext cx="2743200" cy="365125"/>
          </a:xfrm>
        </p:spPr>
        <p:txBody>
          <a:bodyPr/>
          <a:lstStyle/>
          <a:p>
            <a:fld id="{FC877C18-181E-0F48-BC02-F127F47B0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426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9C692-542A-8D46-B3F5-B8619025F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BCE7E-EC30-8F47-A9AE-029D6BE07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0C145-7D43-4948-8F9B-DD863E49D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Aug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54D33-B907-414D-BA3A-546FC0EDF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WAAM 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12ABB-856F-3E46-ADE1-E31088E3E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77C18-181E-0F48-BC02-F127F47B0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46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A55BF-16CD-DA48-8805-0BD5BAA9A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129A0-8EA8-8D4A-9F0A-D9C3AF48F2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B90B98-9277-624E-94AE-BB5F002D6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BA4B1-4992-0F45-B335-A43B36609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Aug 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5A7D8C-622C-4442-A193-70650E5D8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WAAM 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B06803-99D9-5645-B1BD-4148A7839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77C18-181E-0F48-BC02-F127F47B0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00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9B7CE-43F4-8240-8D7C-C145A8B21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B3CB26-F801-D54F-A29D-F99641B50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D930A9-127F-DB49-96C4-B85FDBA6D7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3CB395-E535-144C-B680-5E3902791C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E8A05B-BF00-BD46-AD61-D523ADCB5B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7E2957-8DB6-B149-88DE-400CA5607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Aug 2021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5B6461-117E-C14C-9247-0F9A2C102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WAAM 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AD79FA-B53C-9841-B4A8-3A7410B50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77C18-181E-0F48-BC02-F127F47B0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576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032EE-8AC8-A243-B593-3F7460519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56577B-38D5-5C44-A37C-73BEED5B9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Aug 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B55B34-E8D0-0548-A45F-FBBEF77D3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WAAM 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22A5B3-4737-6042-B049-771A4FA3C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77C18-181E-0F48-BC02-F127F47B0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39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5D653C-8A6B-F744-8E76-44FE3C10F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Aug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D782BC-47CA-9949-ABA4-C08B86B65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WAAM 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EBF4FA-8546-0842-A5C0-0275DFBA2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77C18-181E-0F48-BC02-F127F47B0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293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6A25D-2EA9-0D48-B86E-92D94CAB3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94DF0-92F5-9F46-9814-D35361387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B1E6D8-123C-EF48-B104-76E00D1C7D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383DC7-5E60-C641-82C5-E6C920C72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Aug 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DAF107-DD31-484B-9F1F-F03B46EB3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WAAM 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ED23D1-2F4D-F440-BB66-69C2E647F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77C18-181E-0F48-BC02-F127F47B0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011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0C24D-85E5-8C4E-97C9-33DE52B1B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3B6CDC-CBD3-9F46-A562-187BA64ADE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5024E4-EDF6-4440-9E73-5AEF7DD044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DA2890-BC6E-164D-B7A2-5A1CA9DBA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Aug 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DCF737-9EC6-7A43-8BB4-1A4759D61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WAAM 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FC7ED1-D705-314D-93F1-2E7A578E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77C18-181E-0F48-BC02-F127F47B0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51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535B03-53D6-1D49-9C7D-9EA44BCBE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0656E-3D10-3F44-A0BF-4A3B28E53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18FB0-FC95-BC4C-85D2-9ACD0FDF75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25 Aug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CF33F-6DDB-FA4B-B7D3-B31ADC8ECF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WAAM 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AF6DE-03C0-B144-9869-89441DD724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77C18-181E-0F48-BC02-F127F47B0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88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14.tiff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13" Type="http://schemas.openxmlformats.org/officeDocument/2006/relationships/image" Target="../media/image25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tiff"/><Relationship Id="rId12" Type="http://schemas.openxmlformats.org/officeDocument/2006/relationships/image" Target="../media/image24.tiff"/><Relationship Id="rId17" Type="http://schemas.openxmlformats.org/officeDocument/2006/relationships/image" Target="../media/image1.png"/><Relationship Id="rId2" Type="http://schemas.openxmlformats.org/officeDocument/2006/relationships/audio" Target="../media/media16.m4a"/><Relationship Id="rId16" Type="http://schemas.openxmlformats.org/officeDocument/2006/relationships/image" Target="../media/image28.tiff"/><Relationship Id="rId1" Type="http://schemas.microsoft.com/office/2007/relationships/media" Target="../media/media16.m4a"/><Relationship Id="rId6" Type="http://schemas.openxmlformats.org/officeDocument/2006/relationships/image" Target="../media/image18.tiff"/><Relationship Id="rId11" Type="http://schemas.openxmlformats.org/officeDocument/2006/relationships/image" Target="../media/image23.tiff"/><Relationship Id="rId5" Type="http://schemas.openxmlformats.org/officeDocument/2006/relationships/image" Target="../media/image17.tiff"/><Relationship Id="rId15" Type="http://schemas.openxmlformats.org/officeDocument/2006/relationships/image" Target="../media/image27.tiff"/><Relationship Id="rId10" Type="http://schemas.openxmlformats.org/officeDocument/2006/relationships/image" Target="../media/image22.tiff"/><Relationship Id="rId4" Type="http://schemas.openxmlformats.org/officeDocument/2006/relationships/image" Target="../media/image16.tiff"/><Relationship Id="rId9" Type="http://schemas.openxmlformats.org/officeDocument/2006/relationships/image" Target="../media/image21.tiff"/><Relationship Id="rId14" Type="http://schemas.openxmlformats.org/officeDocument/2006/relationships/image" Target="../media/image26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30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1.jpe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comments" Target="../comments/comment1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544EBF-E244-FF4A-A9ED-38E8751C1A02}"/>
              </a:ext>
            </a:extLst>
          </p:cNvPr>
          <p:cNvSpPr/>
          <p:nvPr/>
        </p:nvSpPr>
        <p:spPr>
          <a:xfrm>
            <a:off x="1725972" y="358668"/>
            <a:ext cx="803010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Combinatorial Coverage for Assured Autonomy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9527DE-C94F-714C-9C0A-58EB831EF76D}"/>
              </a:ext>
            </a:extLst>
          </p:cNvPr>
          <p:cNvSpPr txBox="1"/>
          <p:nvPr/>
        </p:nvSpPr>
        <p:spPr>
          <a:xfrm>
            <a:off x="1904232" y="4335204"/>
            <a:ext cx="7884631" cy="1133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2400" dirty="0">
                <a:solidFill>
                  <a:srgbClr val="0070C1"/>
                </a:solidFill>
                <a:latin typeface="Calibri" charset="0"/>
              </a:rPr>
              <a:t>Rick Kuhn, Raghu </a:t>
            </a:r>
            <a:r>
              <a:rPr lang="en-GB" altLang="en-US" sz="2400" dirty="0" err="1">
                <a:solidFill>
                  <a:srgbClr val="0070C1"/>
                </a:solidFill>
                <a:latin typeface="Calibri" charset="0"/>
              </a:rPr>
              <a:t>Kacker</a:t>
            </a:r>
            <a:r>
              <a:rPr lang="en-GB" altLang="en-US" sz="2400" dirty="0">
                <a:solidFill>
                  <a:srgbClr val="0070C1"/>
                </a:solidFill>
                <a:latin typeface="Calibri" charset="0"/>
              </a:rPr>
              <a:t>, M S </a:t>
            </a:r>
            <a:r>
              <a:rPr lang="en-GB" altLang="en-US" sz="2400" dirty="0" err="1">
                <a:solidFill>
                  <a:srgbClr val="0070C1"/>
                </a:solidFill>
                <a:latin typeface="Calibri" charset="0"/>
              </a:rPr>
              <a:t>Raunak</a:t>
            </a:r>
            <a:br>
              <a:rPr lang="en-GB" altLang="en-US" sz="2400" dirty="0">
                <a:solidFill>
                  <a:srgbClr val="0070C1"/>
                </a:solidFill>
                <a:latin typeface="Calibri" charset="0"/>
              </a:rPr>
            </a:br>
            <a:r>
              <a:rPr lang="en-GB" altLang="en-US" sz="2400" dirty="0">
                <a:solidFill>
                  <a:srgbClr val="0070C1"/>
                </a:solidFill>
                <a:latin typeface="Calibri" charset="0"/>
              </a:rPr>
              <a:t>National Institute of Standards and Technology</a:t>
            </a:r>
          </a:p>
          <a:p>
            <a:pPr algn="ctr">
              <a:lnSpc>
                <a:spcPct val="90000"/>
              </a:lnSpc>
              <a:spcBef>
                <a:spcPts val="363"/>
              </a:spcBef>
            </a:pPr>
            <a:r>
              <a:rPr lang="en-GB" altLang="en-US" sz="1814" dirty="0">
                <a:solidFill>
                  <a:srgbClr val="0070C1"/>
                </a:solidFill>
                <a:latin typeface="Calibri" charset="0"/>
              </a:rPr>
              <a:t>Gaithersburg, Maryland  20899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68A261-E9CA-634C-9856-9882A80148B5}"/>
              </a:ext>
            </a:extLst>
          </p:cNvPr>
          <p:cNvCxnSpPr/>
          <p:nvPr/>
        </p:nvCxnSpPr>
        <p:spPr bwMode="auto">
          <a:xfrm>
            <a:off x="1725972" y="1791609"/>
            <a:ext cx="8241154" cy="0"/>
          </a:xfrm>
          <a:prstGeom prst="line">
            <a:avLst/>
          </a:prstGeom>
          <a:solidFill>
            <a:srgbClr val="00B8FF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D42D1D-3F2B-9647-9DF2-CC47EC1C5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77C18-181E-0F48-BC02-F127F47B0A1C}" type="slidenum">
              <a:rPr lang="en-US" smtClean="0"/>
              <a:t>1</a:t>
            </a:fld>
            <a:endParaRPr lang="en-US"/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0986D8AD-FAF7-FD97-92E2-C0A9C4CED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454" y="2031867"/>
            <a:ext cx="10350189" cy="196977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0" i="1" u="none" strike="noStrike" dirty="0">
                <a:solidFill>
                  <a:srgbClr val="0070C1"/>
                </a:solidFill>
                <a:effectLst/>
                <a:latin typeface="Roboto Slab"/>
              </a:rPr>
              <a:t>The 1st IEEE International Workshop on Assured Autonomy, Artificial Intelligence and Machine Learning</a:t>
            </a:r>
            <a:endParaRPr lang="en-US" altLang="zh-CN" sz="2540" dirty="0">
              <a:solidFill>
                <a:srgbClr val="0070C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宋体" pitchFamily="2" charset="-122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altLang="zh-CN" sz="2400" dirty="0">
                <a:solidFill>
                  <a:srgbClr val="0070C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宋体" pitchFamily="2" charset="-122"/>
              </a:rPr>
              <a:t>Charlotte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altLang="zh-CN" sz="2000" dirty="0">
                <a:solidFill>
                  <a:srgbClr val="0070C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宋体" pitchFamily="2" charset="-122"/>
              </a:rPr>
              <a:t>October 31, 2022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AAC9FF2-9F5E-F729-EC94-D2AEBF02DC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0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3210"/>
    </mc:Choice>
    <mc:Fallback xmlns="">
      <p:transition advTm="43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85A8-AAE5-AD4E-A49D-96F4BC28D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342" y="-73868"/>
            <a:ext cx="11146971" cy="1325563"/>
          </a:xfrm>
        </p:spPr>
        <p:txBody>
          <a:bodyPr/>
          <a:lstStyle/>
          <a:p>
            <a:r>
              <a:rPr lang="en-US" b="1" dirty="0">
                <a:solidFill>
                  <a:srgbClr val="0070C1"/>
                </a:solidFill>
              </a:rPr>
              <a:t>Testing is difficult in complex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D68AB-5233-8246-B2E9-ADC5DBB3E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1203"/>
            <a:ext cx="10929256" cy="3621540"/>
          </a:xfrm>
        </p:spPr>
        <p:txBody>
          <a:bodyPr>
            <a:normAutofit fontScale="92500" lnSpcReduction="10000"/>
          </a:bodyPr>
          <a:lstStyle/>
          <a:p>
            <a:r>
              <a:rPr lang="en-US" sz="4400" dirty="0"/>
              <a:t>Multiple conditions involved in accidents</a:t>
            </a:r>
          </a:p>
          <a:p>
            <a:pPr lvl="1"/>
            <a:r>
              <a:rPr lang="en-US" sz="4000" dirty="0"/>
              <a:t>"The camera failed to recognize the white truck against a bright sky”</a:t>
            </a:r>
            <a:br>
              <a:rPr lang="en-US" sz="4000" dirty="0"/>
            </a:br>
            <a:endParaRPr lang="en-US" sz="4000" dirty="0"/>
          </a:p>
          <a:p>
            <a:pPr lvl="1"/>
            <a:r>
              <a:rPr lang="en-US" sz="4000" dirty="0"/>
              <a:t>"The sensors failed to pick up street signs, lane markings, and even pedestrians due to the angle of the car shifting in rain and the direction of the sun”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1C5A3A-9B8F-6249-AEDC-A06BD1AAED31}"/>
              </a:ext>
            </a:extLst>
          </p:cNvPr>
          <p:cNvSpPr txBox="1"/>
          <p:nvPr/>
        </p:nvSpPr>
        <p:spPr>
          <a:xfrm>
            <a:off x="838200" y="5272251"/>
            <a:ext cx="106897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u="sng" dirty="0">
                <a:solidFill>
                  <a:srgbClr val="C00000"/>
                </a:solidFill>
              </a:rPr>
              <a:t>We need to understand what combinations of conditions are included in testing</a:t>
            </a:r>
          </a:p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C15D6AD-F466-BA43-8E78-E7B36FE21968}"/>
              </a:ext>
            </a:extLst>
          </p:cNvPr>
          <p:cNvCxnSpPr>
            <a:cxnSpLocks/>
          </p:cNvCxnSpPr>
          <p:nvPr/>
        </p:nvCxnSpPr>
        <p:spPr>
          <a:xfrm>
            <a:off x="910372" y="1039660"/>
            <a:ext cx="107849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32D4DFD-9EED-FB42-A6AC-B7345FD1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WAAM 22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F314C9D-BC01-BC41-A98E-400C922D8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77C18-181E-0F48-BC02-F127F47B0A1C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A0F42CD-488A-98DB-70A3-AA86C7D734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3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02"/>
    </mc:Choice>
    <mc:Fallback xmlns="">
      <p:transition spd="slow" advTm="65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46859" y="-196982"/>
            <a:ext cx="8916480" cy="1327819"/>
          </a:xfrm>
        </p:spPr>
        <p:txBody>
          <a:bodyPr vert="horz" wrap="square" lIns="81631" tIns="42448" rIns="81631" bIns="42448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tabLst>
                <a:tab pos="0" algn="l"/>
                <a:tab pos="413289" algn="l"/>
                <a:tab pos="828019" algn="l"/>
                <a:tab pos="1242747" algn="l"/>
                <a:tab pos="1657476" algn="l"/>
                <a:tab pos="2072204" algn="l"/>
                <a:tab pos="2486934" algn="l"/>
                <a:tab pos="2901662" algn="l"/>
                <a:tab pos="3316391" algn="l"/>
                <a:tab pos="3731120" algn="l"/>
                <a:tab pos="4145850" algn="l"/>
                <a:tab pos="4560578" algn="l"/>
                <a:tab pos="4975307" algn="l"/>
                <a:tab pos="5390035" algn="l"/>
                <a:tab pos="5804764" algn="l"/>
                <a:tab pos="6219493" algn="l"/>
                <a:tab pos="6634221" algn="l"/>
                <a:tab pos="7048950" algn="l"/>
                <a:tab pos="7463680" algn="l"/>
                <a:tab pos="7878409" algn="l"/>
                <a:tab pos="8293137" algn="l"/>
                <a:tab pos="8535062" algn="l"/>
              </a:tabLst>
            </a:pPr>
            <a:r>
              <a:rPr lang="en-US" sz="3629" dirty="0">
                <a:solidFill>
                  <a:srgbClr val="1F3A85"/>
                </a:solidFill>
                <a:latin typeface="Arial" charset="0"/>
                <a:cs typeface="Arial Unicode MS" charset="0"/>
              </a:rPr>
              <a:t>Combinatorial input space coverage</a:t>
            </a:r>
          </a:p>
        </p:txBody>
      </p:sp>
      <p:sp>
        <p:nvSpPr>
          <p:cNvPr id="286722" name="Rectangle 2"/>
          <p:cNvSpPr>
            <a:spLocks noChangeArrowheads="1"/>
          </p:cNvSpPr>
          <p:nvPr/>
        </p:nvSpPr>
        <p:spPr bwMode="auto">
          <a:xfrm>
            <a:off x="1524001" y="1494877"/>
            <a:ext cx="9144000" cy="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36" tIns="41469" rIns="82936" bIns="41469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/>
          </a:p>
        </p:txBody>
      </p:sp>
      <p:sp>
        <p:nvSpPr>
          <p:cNvPr id="286723" name="Rectangle 3"/>
          <p:cNvSpPr>
            <a:spLocks noChangeArrowheads="1"/>
          </p:cNvSpPr>
          <p:nvPr/>
        </p:nvSpPr>
        <p:spPr bwMode="auto">
          <a:xfrm>
            <a:off x="1524001" y="1595688"/>
            <a:ext cx="9144000" cy="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36" tIns="41469" rIns="82936" bIns="41469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/>
          </a:p>
        </p:txBody>
      </p:sp>
      <p:pic>
        <p:nvPicPr>
          <p:cNvPr id="286799" name="Picture 2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37281" y="6179689"/>
            <a:ext cx="1431360" cy="58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0" name="TextBox 7"/>
          <p:cNvSpPr txBox="1">
            <a:spLocks noChangeArrowheads="1"/>
          </p:cNvSpPr>
          <p:nvPr/>
        </p:nvSpPr>
        <p:spPr bwMode="auto">
          <a:xfrm>
            <a:off x="5073286" y="4638090"/>
            <a:ext cx="5046152" cy="119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36" tIns="41469" rIns="82936" bIns="41469"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2400" dirty="0">
                <a:latin typeface="Calibri" charset="0"/>
              </a:rPr>
              <a:t>100% coverage of 33% of combinations</a:t>
            </a:r>
          </a:p>
          <a:p>
            <a:pPr eaLnBrk="0" hangingPunct="0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2400" dirty="0">
                <a:latin typeface="Calibri" charset="0"/>
              </a:rPr>
              <a:t>75% coverage of half of combinations</a:t>
            </a:r>
          </a:p>
          <a:p>
            <a:pPr eaLnBrk="0" hangingPunct="0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2400" dirty="0">
                <a:latin typeface="Calibri" charset="0"/>
              </a:rPr>
              <a:t>50% coverage of 16% of combinations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832B46F-8251-B844-B202-F9AF1417B768}"/>
              </a:ext>
            </a:extLst>
          </p:cNvPr>
          <p:cNvGraphicFramePr>
            <a:graphicFrameLocks noGrp="1"/>
          </p:cNvGraphicFramePr>
          <p:nvPr/>
        </p:nvGraphicFramePr>
        <p:xfrm>
          <a:off x="5092831" y="1078673"/>
          <a:ext cx="4674736" cy="305593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830912">
                  <a:extLst>
                    <a:ext uri="{9D8B030D-6E8A-4147-A177-3AD203B41FA5}">
                      <a16:colId xmlns:a16="http://schemas.microsoft.com/office/drawing/2014/main" val="2658487920"/>
                    </a:ext>
                  </a:extLst>
                </a:gridCol>
                <a:gridCol w="2522583">
                  <a:extLst>
                    <a:ext uri="{9D8B030D-6E8A-4147-A177-3AD203B41FA5}">
                      <a16:colId xmlns:a16="http://schemas.microsoft.com/office/drawing/2014/main" val="3122411634"/>
                    </a:ext>
                  </a:extLst>
                </a:gridCol>
                <a:gridCol w="1321241">
                  <a:extLst>
                    <a:ext uri="{9D8B030D-6E8A-4147-A177-3AD203B41FA5}">
                      <a16:colId xmlns:a16="http://schemas.microsoft.com/office/drawing/2014/main" val="1011030741"/>
                    </a:ext>
                  </a:extLst>
                </a:gridCol>
              </a:tblGrid>
              <a:tr h="50923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Vars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Combination values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Coverage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/>
                </a:tc>
                <a:extLst>
                  <a:ext uri="{0D108BD9-81ED-4DB2-BD59-A6C34878D82A}">
                    <a16:rowId xmlns:a16="http://schemas.microsoft.com/office/drawing/2014/main" val="674765692"/>
                  </a:ext>
                </a:extLst>
              </a:tr>
              <a:tr h="42444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b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00, 01, 10                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.75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/>
                </a:tc>
                <a:extLst>
                  <a:ext uri="{0D108BD9-81ED-4DB2-BD59-A6C34878D82A}">
                    <a16:rowId xmlns:a16="http://schemas.microsoft.com/office/drawing/2014/main" val="1155719269"/>
                  </a:ext>
                </a:extLst>
              </a:tr>
              <a:tr h="42444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c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00, 01, 10         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.75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/>
                </a:tc>
                <a:extLst>
                  <a:ext uri="{0D108BD9-81ED-4DB2-BD59-A6C34878D82A}">
                    <a16:rowId xmlns:a16="http://schemas.microsoft.com/office/drawing/2014/main" val="3377798073"/>
                  </a:ext>
                </a:extLst>
              </a:tr>
              <a:tr h="42444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d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00, 01, 11         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.75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/>
                </a:tc>
                <a:extLst>
                  <a:ext uri="{0D108BD9-81ED-4DB2-BD59-A6C34878D82A}">
                    <a16:rowId xmlns:a16="http://schemas.microsoft.com/office/drawing/2014/main" val="2747526298"/>
                  </a:ext>
                </a:extLst>
              </a:tr>
              <a:tr h="42444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c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00, 11               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.50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/>
                </a:tc>
                <a:extLst>
                  <a:ext uri="{0D108BD9-81ED-4DB2-BD59-A6C34878D82A}">
                    <a16:rowId xmlns:a16="http://schemas.microsoft.com/office/drawing/2014/main" val="1183453530"/>
                  </a:ext>
                </a:extLst>
              </a:tr>
              <a:tr h="42444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d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00, 01, 10, 11    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/>
                </a:tc>
                <a:extLst>
                  <a:ext uri="{0D108BD9-81ED-4DB2-BD59-A6C34878D82A}">
                    <a16:rowId xmlns:a16="http://schemas.microsoft.com/office/drawing/2014/main" val="1760619393"/>
                  </a:ext>
                </a:extLst>
              </a:tr>
              <a:tr h="42444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 d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00, 01, 10, 11     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/>
                </a:tc>
                <a:extLst>
                  <a:ext uri="{0D108BD9-81ED-4DB2-BD59-A6C34878D82A}">
                    <a16:rowId xmlns:a16="http://schemas.microsoft.com/office/drawing/2014/main" val="3962682854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25418F3-DC83-7449-A8CD-B713F12799E8}"/>
              </a:ext>
            </a:extLst>
          </p:cNvPr>
          <p:cNvGraphicFramePr>
            <a:graphicFrameLocks noGrp="1"/>
          </p:cNvGraphicFramePr>
          <p:nvPr/>
        </p:nvGraphicFramePr>
        <p:xfrm>
          <a:off x="2029955" y="1078673"/>
          <a:ext cx="2406992" cy="23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661">
                  <a:extLst>
                    <a:ext uri="{9D8B030D-6E8A-4147-A177-3AD203B41FA5}">
                      <a16:colId xmlns:a16="http://schemas.microsoft.com/office/drawing/2014/main" val="3395534618"/>
                    </a:ext>
                  </a:extLst>
                </a:gridCol>
                <a:gridCol w="601748">
                  <a:extLst>
                    <a:ext uri="{9D8B030D-6E8A-4147-A177-3AD203B41FA5}">
                      <a16:colId xmlns:a16="http://schemas.microsoft.com/office/drawing/2014/main" val="3718221290"/>
                    </a:ext>
                  </a:extLst>
                </a:gridCol>
                <a:gridCol w="601748">
                  <a:extLst>
                    <a:ext uri="{9D8B030D-6E8A-4147-A177-3AD203B41FA5}">
                      <a16:colId xmlns:a16="http://schemas.microsoft.com/office/drawing/2014/main" val="1934218131"/>
                    </a:ext>
                  </a:extLst>
                </a:gridCol>
                <a:gridCol w="631835">
                  <a:extLst>
                    <a:ext uri="{9D8B030D-6E8A-4147-A177-3AD203B41FA5}">
                      <a16:colId xmlns:a16="http://schemas.microsoft.com/office/drawing/2014/main" val="1981203714"/>
                    </a:ext>
                  </a:extLst>
                </a:gridCol>
              </a:tblGrid>
              <a:tr h="4683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 anchor="ctr"/>
                </a:tc>
                <a:extLst>
                  <a:ext uri="{0D108BD9-81ED-4DB2-BD59-A6C34878D82A}">
                    <a16:rowId xmlns:a16="http://schemas.microsoft.com/office/drawing/2014/main" val="2101910536"/>
                  </a:ext>
                </a:extLst>
              </a:tr>
              <a:tr h="4683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 anchor="ctr"/>
                </a:tc>
                <a:extLst>
                  <a:ext uri="{0D108BD9-81ED-4DB2-BD59-A6C34878D82A}">
                    <a16:rowId xmlns:a16="http://schemas.microsoft.com/office/drawing/2014/main" val="1493562617"/>
                  </a:ext>
                </a:extLst>
              </a:tr>
              <a:tr h="4683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 anchor="ctr"/>
                </a:tc>
                <a:extLst>
                  <a:ext uri="{0D108BD9-81ED-4DB2-BD59-A6C34878D82A}">
                    <a16:rowId xmlns:a16="http://schemas.microsoft.com/office/drawing/2014/main" val="3663873278"/>
                  </a:ext>
                </a:extLst>
              </a:tr>
              <a:tr h="4683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 anchor="ctr"/>
                </a:tc>
                <a:extLst>
                  <a:ext uri="{0D108BD9-81ED-4DB2-BD59-A6C34878D82A}">
                    <a16:rowId xmlns:a16="http://schemas.microsoft.com/office/drawing/2014/main" val="2532662197"/>
                  </a:ext>
                </a:extLst>
              </a:tr>
              <a:tr h="4683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 anchor="ctr"/>
                </a:tc>
                <a:extLst>
                  <a:ext uri="{0D108BD9-81ED-4DB2-BD59-A6C34878D82A}">
                    <a16:rowId xmlns:a16="http://schemas.microsoft.com/office/drawing/2014/main" val="353983104"/>
                  </a:ext>
                </a:extLst>
              </a:tr>
            </a:tbl>
          </a:graphicData>
        </a:graphic>
      </p:graphicFrame>
      <p:sp>
        <p:nvSpPr>
          <p:cNvPr id="4" name="Donut 3">
            <a:extLst>
              <a:ext uri="{FF2B5EF4-FFF2-40B4-BE49-F238E27FC236}">
                <a16:creationId xmlns:a16="http://schemas.microsoft.com/office/drawing/2014/main" id="{449B4BFF-A95E-C945-B431-61C41859210B}"/>
              </a:ext>
            </a:extLst>
          </p:cNvPr>
          <p:cNvSpPr/>
          <p:nvPr/>
        </p:nvSpPr>
        <p:spPr bwMode="auto">
          <a:xfrm>
            <a:off x="5542982" y="1216928"/>
            <a:ext cx="2177975" cy="3357926"/>
          </a:xfrm>
          <a:prstGeom prst="donut">
            <a:avLst>
              <a:gd name="adj" fmla="val 745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2953" tIns="41476" rIns="82953" bIns="41476" numCol="1" rtlCol="0" anchor="t" anchorCtr="0" compatLnSpc="1">
            <a:prstTxWarp prst="textNoShape">
              <a:avLst/>
            </a:prstTxWarp>
          </a:bodyPr>
          <a:lstStyle/>
          <a:p>
            <a:pPr defTabSz="414772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177">
              <a:solidFill>
                <a:schemeClr val="bg1"/>
              </a:solidFill>
              <a:latin typeface="Times New Roman" pitchFamily="16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75E2A93-DCCD-8943-984D-2DD1B49652B8}"/>
              </a:ext>
            </a:extLst>
          </p:cNvPr>
          <p:cNvCxnSpPr/>
          <p:nvPr/>
        </p:nvCxnSpPr>
        <p:spPr bwMode="auto">
          <a:xfrm flipV="1">
            <a:off x="3953056" y="3774636"/>
            <a:ext cx="1728182" cy="691273"/>
          </a:xfrm>
          <a:prstGeom prst="straightConnector1">
            <a:avLst/>
          </a:prstGeom>
          <a:solidFill>
            <a:srgbClr val="00B8FF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5F0657B-D0F7-B247-8F29-B5F0B01E862D}"/>
              </a:ext>
            </a:extLst>
          </p:cNvPr>
          <p:cNvSpPr txBox="1"/>
          <p:nvPr/>
        </p:nvSpPr>
        <p:spPr>
          <a:xfrm>
            <a:off x="1948365" y="4327654"/>
            <a:ext cx="2281199" cy="594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3" dirty="0">
                <a:latin typeface="Arial" panose="020B0604020202020204" pitchFamily="34" charset="0"/>
                <a:cs typeface="Arial" panose="020B0604020202020204" pitchFamily="34" charset="0"/>
              </a:rPr>
              <a:t>19 combinations included in test set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96B34B0-686B-D745-A48F-A1966FA00EF9}"/>
              </a:ext>
            </a:extLst>
          </p:cNvPr>
          <p:cNvCxnSpPr/>
          <p:nvPr/>
        </p:nvCxnSpPr>
        <p:spPr bwMode="auto">
          <a:xfrm>
            <a:off x="1546859" y="733037"/>
            <a:ext cx="7416519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0070C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9493D438-CC7F-B34C-B49C-1BBA6ED43F43}"/>
              </a:ext>
            </a:extLst>
          </p:cNvPr>
          <p:cNvSpPr/>
          <p:nvPr/>
        </p:nvSpPr>
        <p:spPr>
          <a:xfrm>
            <a:off x="0" y="5816603"/>
            <a:ext cx="48878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Kuhn, D. R., Mendoza, I. D.,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Kacker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, R. N., &amp; Lei, Y. (2013). Combinatorial coverage measurement concepts and applications.  </a:t>
            </a:r>
            <a:r>
              <a:rPr lang="en-US" sz="1400" i="1" dirty="0">
                <a:solidFill>
                  <a:srgbClr val="222222"/>
                </a:solidFill>
                <a:latin typeface="Arial" panose="020B0604020202020204" pitchFamily="34" charset="0"/>
              </a:rPr>
              <a:t>2013 IEEE Sixth Intl Conference on Software Testing, Verification and Validation Workshops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endParaRPr lang="en-US" sz="1400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C02D8EE-C1A4-394F-B89E-71C5BF937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WAAM 22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CC7B911-6AE5-324D-B1B6-AE07D4A84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77C18-181E-0F48-BC02-F127F47B0A1C}" type="slidenum">
              <a:rPr lang="en-US" smtClean="0"/>
              <a:t>11</a:t>
            </a:fld>
            <a:endParaRPr lang="en-US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F3D5A20-5E43-C4B6-B44E-EBC4A33EF8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1413"/>
    </mc:Choice>
    <mc:Fallback xmlns="">
      <p:transition advTm="151413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153" x="8439150" y="14288"/>
          <p14:tracePt t="17168" x="8410575" y="77788"/>
          <p14:tracePt t="17176" x="8410575" y="106363"/>
          <p14:tracePt t="17181" x="8396288" y="133350"/>
          <p14:tracePt t="17189" x="8382000" y="161925"/>
          <p14:tracePt t="17197" x="8367713" y="196850"/>
          <p14:tracePt t="17212" x="8367713" y="211138"/>
          <p14:tracePt t="17220" x="8367713" y="225425"/>
          <p14:tracePt t="17346" x="8367713" y="211138"/>
          <p14:tracePt t="17378" x="8382000" y="211138"/>
          <p14:tracePt t="17386" x="8382000" y="196850"/>
          <p14:tracePt t="17401" x="8382000" y="176213"/>
          <p14:tracePt t="17409" x="8396288" y="176213"/>
          <p14:tracePt t="17417" x="8396288" y="161925"/>
          <p14:tracePt t="17433" x="8410575" y="147638"/>
          <p14:tracePt t="17449" x="8410575" y="133350"/>
          <p14:tracePt t="17457" x="8424863" y="120650"/>
          <p14:tracePt t="17480" x="8439150" y="120650"/>
          <p14:tracePt t="17488" x="8439150" y="106363"/>
          <p14:tracePt t="17504" x="8459788" y="106363"/>
          <p14:tracePt t="17512" x="8459788" y="92075"/>
          <p14:tracePt t="17535" x="8474075" y="92075"/>
          <p14:tracePt t="17543" x="8474075" y="77788"/>
          <p14:tracePt t="17559" x="8474075" y="57150"/>
          <p14:tracePt t="17575" x="8488363" y="57150"/>
          <p14:tracePt t="17583" x="8488363" y="42863"/>
          <p14:tracePt t="17615" x="8488363" y="28575"/>
          <p14:tracePt t="18016" x="8474075" y="28575"/>
          <p14:tracePt t="18048" x="8459788" y="28575"/>
          <p14:tracePt t="18072" x="8459788" y="42863"/>
          <p14:tracePt t="18080" x="8439150" y="42863"/>
          <p14:tracePt t="18095" x="8424863" y="42863"/>
          <p14:tracePt t="18111" x="8410575" y="57150"/>
          <p14:tracePt t="18119" x="8396288" y="57150"/>
          <p14:tracePt t="18127" x="8382000" y="57150"/>
          <p14:tracePt t="18135" x="8353425" y="77788"/>
          <p14:tracePt t="18143" x="8324850" y="92075"/>
          <p14:tracePt t="18151" x="8304213" y="106363"/>
          <p14:tracePt t="18158" x="8275638" y="120650"/>
          <p14:tracePt t="18167" x="8248650" y="120650"/>
          <p14:tracePt t="18175" x="8205788" y="147638"/>
          <p14:tracePt t="18183" x="8156575" y="161925"/>
          <p14:tracePt t="18190" x="8128000" y="196850"/>
          <p14:tracePt t="18198" x="8085138" y="211138"/>
          <p14:tracePt t="18206" x="8035925" y="225425"/>
          <p14:tracePt t="18214" x="7994650" y="239713"/>
          <p14:tracePt t="18222" x="7931150" y="268288"/>
          <p14:tracePt t="18229" x="7888288" y="296863"/>
          <p14:tracePt t="18237" x="7816850" y="331788"/>
          <p14:tracePt t="18245" x="7767638" y="346075"/>
          <p14:tracePt t="18253" x="7697788" y="374650"/>
          <p14:tracePt t="18261" x="7634288" y="401638"/>
          <p14:tracePt t="18269" x="7577138" y="430213"/>
          <p14:tracePt t="18277" x="7513638" y="465138"/>
          <p14:tracePt t="18285" x="7458075" y="493713"/>
          <p14:tracePt t="18292" x="7394575" y="522288"/>
          <p14:tracePt t="18300" x="7337425" y="565150"/>
          <p14:tracePt t="18308" x="7308850" y="585788"/>
          <p14:tracePt t="18655" x="7245350" y="585788"/>
          <p14:tracePt t="18663" x="7169150" y="585788"/>
          <p14:tracePt t="18671" x="7083425" y="600075"/>
          <p14:tracePt t="18679" x="6978650" y="614363"/>
          <p14:tracePt t="18687" x="6843713" y="641350"/>
          <p14:tracePt t="18694" x="6724650" y="655638"/>
          <p14:tracePt t="18702" x="6497638" y="704850"/>
          <p14:tracePt t="18710" x="6272213" y="733425"/>
          <p14:tracePt t="18729" x="6038850" y="776288"/>
          <p14:tracePt t="18729" x="5799138" y="819150"/>
          <p14:tracePt t="18751" x="5559425" y="854075"/>
          <p14:tracePt t="18751" x="5122863" y="923925"/>
          <p14:tracePt t="18763" x="4918075" y="973138"/>
          <p14:tracePt t="18766" x="4692650" y="1016000"/>
          <p14:tracePt t="18778" x="4614863" y="1044575"/>
          <p14:tracePt t="18785" x="4438650" y="1093788"/>
          <p14:tracePt t="18791" x="4303713" y="1136650"/>
          <p14:tracePt t="18797" x="4170363" y="1163638"/>
          <p14:tracePt t="18810" x="4064000" y="1212850"/>
          <p14:tracePt t="18822" x="3957638" y="1241425"/>
          <p14:tracePt t="18822" x="3930650" y="1255713"/>
          <p14:tracePt t="18829" x="3852863" y="1270000"/>
          <p14:tracePt t="18837" x="3795713" y="1298575"/>
          <p14:tracePt t="18844" x="3752850" y="1312863"/>
          <p14:tracePt t="18866" x="3703638" y="1327150"/>
          <p14:tracePt t="18866" x="3676650" y="1327150"/>
          <p14:tracePt t="18884" x="3633788" y="1347788"/>
          <p14:tracePt t="19223" x="3570288" y="1347788"/>
          <p14:tracePt t="19231" x="3513138" y="1376363"/>
          <p14:tracePt t="19239" x="3449638" y="1390650"/>
          <p14:tracePt t="19246" x="3379788" y="1417638"/>
          <p14:tracePt t="19254" x="3287713" y="1446213"/>
          <p14:tracePt t="19262" x="3140075" y="1495425"/>
          <p14:tracePt t="19270" x="2970213" y="1538288"/>
          <p14:tracePt t="19278" x="2886075" y="1566863"/>
          <p14:tracePt t="19286" x="2751138" y="1601788"/>
          <p14:tracePt t="19294" x="2617788" y="1630363"/>
          <p14:tracePt t="19302" x="2482850" y="1657350"/>
          <p14:tracePt t="19310" x="2363788" y="1671638"/>
          <p14:tracePt t="19317" x="2286000" y="1685925"/>
          <p14:tracePt t="19325" x="2243138" y="1700213"/>
          <p14:tracePt t="19333" x="2179638" y="1700213"/>
          <p14:tracePt t="19341" x="2124075" y="1720850"/>
          <p14:tracePt t="19350" x="2074863" y="1720850"/>
          <p14:tracePt t="19357" x="2046288" y="1735138"/>
          <p14:tracePt t="19365" x="2032000" y="1735138"/>
          <p14:tracePt t="19373" x="2003425" y="1735138"/>
          <p14:tracePt t="19380" x="1989138" y="1749425"/>
          <p14:tracePt t="19388" x="1974850" y="1749425"/>
          <p14:tracePt t="19396" x="1954213" y="1749425"/>
          <p14:tracePt t="19412" x="1939925" y="1749425"/>
          <p14:tracePt t="19420" x="1925638" y="1749425"/>
          <p14:tracePt t="19436" x="1911350" y="1749425"/>
          <p14:tracePt t="19443" x="1898650" y="1763713"/>
          <p14:tracePt t="19459" x="1884363" y="1763713"/>
          <p14:tracePt t="19475" x="1870075" y="1763713"/>
          <p14:tracePt t="19491" x="1855788" y="1763713"/>
          <p14:tracePt t="19507" x="1835150" y="1778000"/>
          <p14:tracePt t="19522" x="1820863" y="1778000"/>
          <p14:tracePt t="19530" x="1820863" y="1792288"/>
          <p14:tracePt t="19546" x="1806575" y="1792288"/>
          <p14:tracePt t="19562" x="1792288" y="1792288"/>
          <p14:tracePt t="19578" x="1792288" y="1806575"/>
          <p14:tracePt t="19593" x="1778000" y="1806575"/>
          <p14:tracePt t="36653" x="1763713" y="1806575"/>
          <p14:tracePt t="36740" x="1763713" y="1820863"/>
          <p14:tracePt t="36882" x="1763713" y="1806575"/>
          <p14:tracePt t="36905" x="1763713" y="1792288"/>
          <p14:tracePt t="36913" x="1763713" y="1778000"/>
          <p14:tracePt t="36921" x="1778000" y="1763713"/>
          <p14:tracePt t="36937" x="1778000" y="1749425"/>
          <p14:tracePt t="36945" x="1792288" y="1735138"/>
          <p14:tracePt t="36961" x="1792288" y="1720850"/>
          <p14:tracePt t="36976" x="1806575" y="1700213"/>
          <p14:tracePt t="37173" x="1792288" y="1700213"/>
          <p14:tracePt t="37182" x="1792288" y="1720850"/>
          <p14:tracePt t="37205" x="1778000" y="1720850"/>
          <p14:tracePt t="37229" x="1778000" y="1735138"/>
          <p14:tracePt t="37237" x="1763713" y="1735138"/>
          <p14:tracePt t="38080" x="1763713" y="1720850"/>
          <p14:tracePt t="38656" x="1749425" y="1720850"/>
          <p14:tracePt t="38703" x="1735138" y="1720850"/>
          <p14:tracePt t="38719" x="1735138" y="1735138"/>
          <p14:tracePt t="38750" x="1720850" y="1735138"/>
          <p14:tracePt t="38940" x="1720850" y="1720850"/>
          <p14:tracePt t="38963" x="1720850" y="1700213"/>
          <p14:tracePt t="38979" x="1720850" y="1685925"/>
          <p14:tracePt t="38995" x="1735138" y="1685925"/>
          <p14:tracePt t="39026" x="1735138" y="1671638"/>
          <p14:tracePt t="39231" x="1735138" y="1657350"/>
          <p14:tracePt t="39271" x="1749425" y="1657350"/>
          <p14:tracePt t="39279" x="1749425" y="1644650"/>
          <p14:tracePt t="39302" x="1749425" y="1630363"/>
          <p14:tracePt t="39334" x="1763713" y="1616075"/>
          <p14:tracePt t="39365" x="1763713" y="1601788"/>
          <p14:tracePt t="39373" x="1778000" y="1601788"/>
          <p14:tracePt t="39389" x="1778000" y="1581150"/>
          <p14:tracePt t="39413" x="1792288" y="1581150"/>
          <p14:tracePt t="39436" x="1792288" y="1566863"/>
          <p14:tracePt t="39468" x="1806575" y="1566863"/>
          <p14:tracePt t="39539" x="1806575" y="1581150"/>
          <p14:tracePt t="39562" x="1806575" y="1601788"/>
          <p14:tracePt t="39578" x="1806575" y="1616075"/>
          <p14:tracePt t="39610" x="1806575" y="1630363"/>
          <p14:tracePt t="39633" x="1806575" y="1644650"/>
          <p14:tracePt t="39649" x="1806575" y="1657350"/>
          <p14:tracePt t="39657" x="1792288" y="1657350"/>
          <p14:tracePt t="39673" x="1792288" y="1671638"/>
          <p14:tracePt t="39688" x="1778000" y="1685925"/>
          <p14:tracePt t="39697" x="1778000" y="1700213"/>
          <p14:tracePt t="39712" x="1763713" y="1700213"/>
          <p14:tracePt t="39720" x="1763713" y="1720850"/>
          <p14:tracePt t="39736" x="1763713" y="1735138"/>
          <p14:tracePt t="39791" x="1763713" y="1749425"/>
          <p14:tracePt t="39822" x="1763713" y="1763713"/>
          <p14:tracePt t="39854" x="1763713" y="1778000"/>
          <p14:tracePt t="39870" x="1778000" y="1778000"/>
          <p14:tracePt t="39909" x="1792288" y="1792288"/>
          <p14:tracePt t="39941" x="1806575" y="1792288"/>
          <p14:tracePt t="41179" x="1792288" y="1792288"/>
          <p14:tracePt t="41186" x="1792288" y="1806575"/>
          <p14:tracePt t="41202" x="1792288" y="1820863"/>
          <p14:tracePt t="41218" x="1792288" y="1835150"/>
          <p14:tracePt t="41226" x="1778000" y="1835150"/>
          <p14:tracePt t="41242" x="1778000" y="1855788"/>
          <p14:tracePt t="41344" x="1792288" y="1855788"/>
          <p14:tracePt t="41352" x="1806575" y="1855788"/>
          <p14:tracePt t="41360" x="1820863" y="1855788"/>
          <p14:tracePt t="41368" x="1835150" y="1855788"/>
          <p14:tracePt t="41376" x="1855788" y="1855788"/>
          <p14:tracePt t="41383" x="1870075" y="1855788"/>
          <p14:tracePt t="41399" x="1884363" y="1855788"/>
          <p14:tracePt t="41408" x="1911350" y="1855788"/>
          <p14:tracePt t="41415" x="1925638" y="1855788"/>
          <p14:tracePt t="41423" x="1939925" y="1855788"/>
          <p14:tracePt t="41431" x="1954213" y="1855788"/>
          <p14:tracePt t="41439" x="1974850" y="1855788"/>
          <p14:tracePt t="41447" x="2003425" y="1855788"/>
          <p14:tracePt t="41454" x="2032000" y="1835150"/>
          <p14:tracePt t="41462" x="2046288" y="1835150"/>
          <p14:tracePt t="41470" x="2074863" y="1835150"/>
          <p14:tracePt t="41478" x="2109788" y="1835150"/>
          <p14:tracePt t="41486" x="2124075" y="1835150"/>
          <p14:tracePt t="41494" x="2138363" y="1835150"/>
          <p14:tracePt t="41502" x="2152650" y="1835150"/>
          <p14:tracePt t="41510" x="2165350" y="1835150"/>
          <p14:tracePt t="41518" x="2179638" y="1835150"/>
          <p14:tracePt t="41526" x="2193925" y="1835150"/>
          <p14:tracePt t="41541" x="2208213" y="1835150"/>
          <p14:tracePt t="41557" x="2208213" y="1855788"/>
          <p14:tracePt t="41573" x="2228850" y="1855788"/>
          <p14:tracePt t="41596" x="2243138" y="1855788"/>
          <p14:tracePt t="41604" x="2257425" y="1855788"/>
          <p14:tracePt t="41612" x="2271713" y="1855788"/>
          <p14:tracePt t="41628" x="2286000" y="1855788"/>
          <p14:tracePt t="41644" x="2300288" y="1855788"/>
          <p14:tracePt t="41659" x="2314575" y="1855788"/>
          <p14:tracePt t="41683" x="2328863" y="1855788"/>
          <p14:tracePt t="41699" x="2343150" y="1855788"/>
          <p14:tracePt t="41715" x="2363788" y="1855788"/>
          <p14:tracePt t="41723" x="2378075" y="1855788"/>
          <p14:tracePt t="41730" x="2392363" y="1855788"/>
          <p14:tracePt t="41738" x="2406650" y="1855788"/>
          <p14:tracePt t="41746" x="2433638" y="1855788"/>
          <p14:tracePt t="41754" x="2462213" y="1855788"/>
          <p14:tracePt t="41762" x="2482850" y="1870075"/>
          <p14:tracePt t="41770" x="2497138" y="1870075"/>
          <p14:tracePt t="41778" x="2525713" y="1870075"/>
          <p14:tracePt t="41786" x="2540000" y="1870075"/>
          <p14:tracePt t="41793" x="2554288" y="1870075"/>
          <p14:tracePt t="41802" x="2582863" y="1870075"/>
          <p14:tracePt t="41809" x="2597150" y="1870075"/>
          <p14:tracePt t="41817" x="2617788" y="1870075"/>
          <p14:tracePt t="41825" x="2646363" y="1870075"/>
          <p14:tracePt t="41833" x="2673350" y="1870075"/>
          <p14:tracePt t="41842" x="2701925" y="1870075"/>
          <p14:tracePt t="41850" x="2716213" y="1870075"/>
          <p14:tracePt t="41856" x="2765425" y="1870075"/>
          <p14:tracePt t="41864" x="2794000" y="1870075"/>
          <p14:tracePt t="41872" x="2808288" y="1870075"/>
          <p14:tracePt t="41880" x="2851150" y="1870075"/>
          <p14:tracePt t="41888" x="2886075" y="1870075"/>
          <p14:tracePt t="41896" x="2900363" y="1870075"/>
          <p14:tracePt t="41904" x="2914650" y="1870075"/>
          <p14:tracePt t="41912" x="2927350" y="1870075"/>
          <p14:tracePt t="41920" x="2941638" y="1870075"/>
          <p14:tracePt t="41928" x="2955925" y="1870075"/>
          <p14:tracePt t="41943" x="2970213" y="1870075"/>
          <p14:tracePt t="41959" x="2990850" y="1870075"/>
          <p14:tracePt t="41975" x="3005138" y="1884363"/>
          <p14:tracePt t="41991" x="3019425" y="1884363"/>
          <p14:tracePt t="42006" x="3033713" y="1884363"/>
          <p14:tracePt t="42022" x="3048000" y="1884363"/>
          <p14:tracePt t="42046" x="3062288" y="1884363"/>
          <p14:tracePt t="42117" x="3076575" y="1884363"/>
          <p14:tracePt t="42125" x="3076575" y="1898650"/>
          <p14:tracePt t="42140" x="3090863" y="1898650"/>
          <p14:tracePt t="42164" x="3105150" y="1898650"/>
          <p14:tracePt t="42172" x="3125788" y="1898650"/>
          <p14:tracePt t="42188" x="3140075" y="1898650"/>
          <p14:tracePt t="42203" x="3154363" y="1898650"/>
          <p14:tracePt t="42211" x="3168650" y="1898650"/>
          <p14:tracePt t="42219" x="3181350" y="1911350"/>
          <p14:tracePt t="42227" x="3195638" y="1911350"/>
          <p14:tracePt t="42235" x="3209925" y="1911350"/>
          <p14:tracePt t="42243" x="3259138" y="1911350"/>
          <p14:tracePt t="42251" x="3273425" y="1911350"/>
          <p14:tracePt t="42259" x="3316288" y="1925638"/>
          <p14:tracePt t="42267" x="3344863" y="1925638"/>
          <p14:tracePt t="42275" x="3359150" y="1925638"/>
          <p14:tracePt t="42283" x="3408363" y="1925638"/>
          <p14:tracePt t="42290" x="3435350" y="1925638"/>
          <p14:tracePt t="42298" x="3449638" y="1925638"/>
          <p14:tracePt t="42306" x="3478213" y="1925638"/>
          <p14:tracePt t="42314" x="3513138" y="1925638"/>
          <p14:tracePt t="42322" x="3527425" y="1925638"/>
          <p14:tracePt t="42330" x="3541713" y="1939925"/>
          <p14:tracePt t="42337" x="3570288" y="1939925"/>
          <p14:tracePt t="42345" x="3584575" y="1939925"/>
          <p14:tracePt t="42353" x="3598863" y="1939925"/>
          <p14:tracePt t="42361" x="3613150" y="1939925"/>
          <p14:tracePt t="42369" x="3648075" y="1939925"/>
          <p14:tracePt t="42377" x="3676650" y="1939925"/>
          <p14:tracePt t="42385" x="3689350" y="1954213"/>
          <p14:tracePt t="42393" x="3703638" y="1954213"/>
          <p14:tracePt t="42400" x="3732213" y="1954213"/>
          <p14:tracePt t="42408" x="3752850" y="1954213"/>
          <p14:tracePt t="42417" x="3767138" y="1954213"/>
          <p14:tracePt t="42425" x="3781425" y="1954213"/>
          <p14:tracePt t="42433" x="3781425" y="1974850"/>
          <p14:tracePt t="42440" x="3795713" y="1974850"/>
          <p14:tracePt t="42448" x="3810000" y="1974850"/>
          <p14:tracePt t="42471" x="3824288" y="1974850"/>
          <p14:tracePt t="42487" x="3838575" y="1974850"/>
          <p14:tracePt t="42495" x="3838575" y="1989138"/>
          <p14:tracePt t="42503" x="3852863" y="1989138"/>
          <p14:tracePt t="42511" x="3867150" y="1989138"/>
          <p14:tracePt t="42527" x="3887788" y="1989138"/>
          <p14:tracePt t="42542" x="3902075" y="2003425"/>
          <p14:tracePt t="42574" x="3916363" y="2003425"/>
          <p14:tracePt t="42763" x="3902075" y="2003425"/>
          <p14:tracePt t="42787" x="3887788" y="2003425"/>
          <p14:tracePt t="42802" x="3867150" y="2003425"/>
          <p14:tracePt t="42826" x="3852863" y="2003425"/>
          <p14:tracePt t="42834" x="3838575" y="2003425"/>
          <p14:tracePt t="42842" x="3824288" y="1989138"/>
          <p14:tracePt t="42858" x="3810000" y="1989138"/>
          <p14:tracePt t="42867" x="3781425" y="1974850"/>
          <p14:tracePt t="42873" x="3732213" y="1974850"/>
          <p14:tracePt t="42881" x="3703638" y="1954213"/>
          <p14:tracePt t="42889" x="3662363" y="1954213"/>
          <p14:tracePt t="42897" x="3648075" y="1954213"/>
          <p14:tracePt t="42905" x="3584575" y="1939925"/>
          <p14:tracePt t="42913" x="3570288" y="1939925"/>
          <p14:tracePt t="42921" x="3498850" y="1939925"/>
          <p14:tracePt t="42929" x="3478213" y="1925638"/>
          <p14:tracePt t="42937" x="3422650" y="1925638"/>
          <p14:tracePt t="42945" x="3379788" y="1925638"/>
          <p14:tracePt t="42952" x="3330575" y="1911350"/>
          <p14:tracePt t="42960" x="3287713" y="1911350"/>
          <p14:tracePt t="42968" x="3259138" y="1911350"/>
          <p14:tracePt t="42976" x="3195638" y="1911350"/>
          <p14:tracePt t="42984" x="3140075" y="1911350"/>
          <p14:tracePt t="42992" x="3125788" y="1911350"/>
          <p14:tracePt t="43000" x="3076575" y="1911350"/>
          <p14:tracePt t="43008" x="3033713" y="1898650"/>
          <p14:tracePt t="43016" x="3005138" y="1898650"/>
          <p14:tracePt t="43023" x="2955925" y="1898650"/>
          <p14:tracePt t="43031" x="2941638" y="1898650"/>
          <p14:tracePt t="43039" x="2886075" y="1898650"/>
          <p14:tracePt t="43047" x="2851150" y="1898650"/>
          <p14:tracePt t="43055" x="2822575" y="1898650"/>
          <p14:tracePt t="43063" x="2765425" y="1898650"/>
          <p14:tracePt t="43071" x="2736850" y="1898650"/>
          <p14:tracePt t="43078" x="2701925" y="1898650"/>
          <p14:tracePt t="43086" x="2673350" y="1898650"/>
          <p14:tracePt t="43094" x="2632075" y="1898650"/>
          <p14:tracePt t="43102" x="2597150" y="1898650"/>
          <p14:tracePt t="43110" x="2582863" y="1898650"/>
          <p14:tracePt t="43118" x="2554288" y="1898650"/>
          <p14:tracePt t="43126" x="2540000" y="1898650"/>
          <p14:tracePt t="43134" x="2525713" y="1898650"/>
          <p14:tracePt t="43142" x="2511425" y="1898650"/>
          <p14:tracePt t="43150" x="2497138" y="1898650"/>
          <p14:tracePt t="43158" x="2482850" y="1898650"/>
          <p14:tracePt t="43165" x="2462213" y="1898650"/>
          <p14:tracePt t="43173" x="2447925" y="1898650"/>
          <p14:tracePt t="43181" x="2433638" y="1898650"/>
          <p14:tracePt t="43189" x="2419350" y="1898650"/>
          <p14:tracePt t="43197" x="2406650" y="1898650"/>
          <p14:tracePt t="43205" x="2392363" y="1911350"/>
          <p14:tracePt t="43213" x="2363788" y="1911350"/>
          <p14:tracePt t="43221" x="2328863" y="1911350"/>
          <p14:tracePt t="43228" x="2314575" y="1925638"/>
          <p14:tracePt t="43236" x="2300288" y="1939925"/>
          <p14:tracePt t="43244" x="2271713" y="1939925"/>
          <p14:tracePt t="43252" x="2257425" y="1954213"/>
          <p14:tracePt t="43260" x="2228850" y="1974850"/>
          <p14:tracePt t="43268" x="2208213" y="1974850"/>
          <p14:tracePt t="43276" x="2193925" y="1989138"/>
          <p14:tracePt t="43284" x="2179638" y="2003425"/>
          <p14:tracePt t="43292" x="2165350" y="2032000"/>
          <p14:tracePt t="43300" x="2152650" y="2046288"/>
          <p14:tracePt t="43308" x="2152650" y="2074863"/>
          <p14:tracePt t="43315" x="2124075" y="2089150"/>
          <p14:tracePt t="43323" x="2124075" y="2124075"/>
          <p14:tracePt t="43331" x="2109788" y="2124075"/>
          <p14:tracePt t="43339" x="2089150" y="2152650"/>
          <p14:tracePt t="43346" x="2089150" y="2165350"/>
          <p14:tracePt t="43354" x="2074863" y="2179638"/>
          <p14:tracePt t="43370" x="2074863" y="2193925"/>
          <p14:tracePt t="43386" x="2060575" y="2208213"/>
          <p14:tracePt t="43402" x="2060575" y="2228850"/>
          <p14:tracePt t="43417" x="2060575" y="2243138"/>
          <p14:tracePt t="43425" x="2046288" y="2243138"/>
          <p14:tracePt t="43433" x="2046288" y="2257425"/>
          <p14:tracePt t="43442" x="2046288" y="2271713"/>
          <p14:tracePt t="43450" x="2046288" y="2286000"/>
          <p14:tracePt t="43465" x="2046288" y="2300288"/>
          <p14:tracePt t="43480" x="2046288" y="2314575"/>
          <p14:tracePt t="43488" x="2032000" y="2314575"/>
          <p14:tracePt t="43504" x="2032000" y="2328863"/>
          <p14:tracePt t="43741" x="2032000" y="2314575"/>
          <p14:tracePt t="43749" x="2032000" y="2300288"/>
          <p14:tracePt t="43756" x="2032000" y="2286000"/>
          <p14:tracePt t="43764" x="2032000" y="2271713"/>
          <p14:tracePt t="43772" x="2032000" y="2257425"/>
          <p14:tracePt t="43780" x="2046288" y="2257425"/>
          <p14:tracePt t="43788" x="2046288" y="2243138"/>
          <p14:tracePt t="43796" x="2060575" y="2228850"/>
          <p14:tracePt t="43804" x="2060575" y="2208213"/>
          <p14:tracePt t="43812" x="2074863" y="2208213"/>
          <p14:tracePt t="43827" x="2074863" y="2193925"/>
          <p14:tracePt t="43843" x="2089150" y="2193925"/>
          <p14:tracePt t="43922" x="2109788" y="2208213"/>
          <p14:tracePt t="43938" x="2109788" y="2228850"/>
          <p14:tracePt t="43953" x="2109788" y="2243138"/>
          <p14:tracePt t="43961" x="2109788" y="2257425"/>
          <p14:tracePt t="43977" x="2124075" y="2271713"/>
          <p14:tracePt t="44001" x="2124075" y="2286000"/>
          <p14:tracePt t="44111" x="2124075" y="2300288"/>
          <p14:tracePt t="44143" x="2124075" y="2314575"/>
          <p14:tracePt t="44158" x="2109788" y="2314575"/>
          <p14:tracePt t="44174" x="2109788" y="2328863"/>
          <p14:tracePt t="44426" x="2109788" y="2314575"/>
          <p14:tracePt t="44434" x="2109788" y="2300288"/>
          <p14:tracePt t="44442" x="2124075" y="2271713"/>
          <p14:tracePt t="44450" x="2138363" y="2243138"/>
          <p14:tracePt t="44458" x="2152650" y="2228850"/>
          <p14:tracePt t="44466" x="2165350" y="2208213"/>
          <p14:tracePt t="44475" x="2179638" y="2179638"/>
          <p14:tracePt t="44482" x="2193925" y="2179638"/>
          <p14:tracePt t="44490" x="2208213" y="2165350"/>
          <p14:tracePt t="44497" x="2208213" y="2152650"/>
          <p14:tracePt t="44505" x="2228850" y="2152650"/>
          <p14:tracePt t="44513" x="2228850" y="2138363"/>
          <p14:tracePt t="44521" x="2243138" y="2138363"/>
          <p14:tracePt t="44584" x="2257425" y="2124075"/>
          <p14:tracePt t="44600" x="2257425" y="2109788"/>
          <p14:tracePt t="44608" x="2257425" y="2089150"/>
          <p14:tracePt t="44616" x="2271713" y="2074863"/>
          <p14:tracePt t="44624" x="2271713" y="2060575"/>
          <p14:tracePt t="44631" x="2286000" y="2060575"/>
          <p14:tracePt t="44647" x="2286000" y="2046288"/>
          <p14:tracePt t="44655" x="2300288" y="2046288"/>
          <p14:tracePt t="44687" x="2314575" y="2032000"/>
          <p14:tracePt t="44758" x="2328863" y="2017713"/>
          <p14:tracePt t="44781" x="2343150" y="2003425"/>
          <p14:tracePt t="44797" x="2363788" y="1989138"/>
          <p14:tracePt t="44805" x="2363788" y="1974850"/>
          <p14:tracePt t="44813" x="2378075" y="1974850"/>
          <p14:tracePt t="44821" x="2392363" y="1974850"/>
          <p14:tracePt t="44828" x="2392363" y="1954213"/>
          <p14:tracePt t="44836" x="2406650" y="1954213"/>
          <p14:tracePt t="44844" x="2419350" y="1939925"/>
          <p14:tracePt t="44860" x="2433638" y="1939925"/>
          <p14:tracePt t="44876" x="2447925" y="1939925"/>
          <p14:tracePt t="44907" x="2462213" y="1939925"/>
          <p14:tracePt t="44931" x="2482850" y="1939925"/>
          <p14:tracePt t="44939" x="2482850" y="1925638"/>
          <p14:tracePt t="44947" x="2497138" y="1925638"/>
          <p14:tracePt t="44962" x="2511425" y="1925638"/>
          <p14:tracePt t="44978" x="2525713" y="1911350"/>
          <p14:tracePt t="44986" x="2540000" y="1911350"/>
          <p14:tracePt t="44994" x="2554288" y="1911350"/>
          <p14:tracePt t="45002" x="2568575" y="1898650"/>
          <p14:tracePt t="45010" x="2582863" y="1898650"/>
          <p14:tracePt t="45018" x="2597150" y="1898650"/>
          <p14:tracePt t="45025" x="2617788" y="1884363"/>
          <p14:tracePt t="45034" x="2632075" y="1884363"/>
          <p14:tracePt t="45041" x="2646363" y="1884363"/>
          <p14:tracePt t="45050" x="2660650" y="1884363"/>
          <p14:tracePt t="45058" x="2673350" y="1884363"/>
          <p14:tracePt t="45065" x="2687638" y="1884363"/>
          <p14:tracePt t="45073" x="2701925" y="1884363"/>
          <p14:tracePt t="45081" x="2716213" y="1884363"/>
          <p14:tracePt t="45089" x="2736850" y="1884363"/>
          <p14:tracePt t="45096" x="2751138" y="1884363"/>
          <p14:tracePt t="45104" x="2765425" y="1884363"/>
          <p14:tracePt t="45112" x="2779713" y="1884363"/>
          <p14:tracePt t="45120" x="2808288" y="1870075"/>
          <p14:tracePt t="45128" x="2822575" y="1870075"/>
          <p14:tracePt t="45136" x="2851150" y="1870075"/>
          <p14:tracePt t="45144" x="2886075" y="1870075"/>
          <p14:tracePt t="45152" x="2914650" y="1870075"/>
          <p14:tracePt t="45159" x="2927350" y="1870075"/>
          <p14:tracePt t="45167" x="2955925" y="1870075"/>
          <p14:tracePt t="45175" x="2990850" y="1870075"/>
          <p14:tracePt t="45183" x="3019425" y="1855788"/>
          <p14:tracePt t="45192" x="3048000" y="1855788"/>
          <p14:tracePt t="45200" x="3076575" y="1855788"/>
          <p14:tracePt t="45207" x="3105150" y="1855788"/>
          <p14:tracePt t="45215" x="3140075" y="1855788"/>
          <p14:tracePt t="45223" x="3154363" y="1855788"/>
          <p14:tracePt t="45231" x="3181350" y="1835150"/>
          <p14:tracePt t="45238" x="3195638" y="1835150"/>
          <p14:tracePt t="45246" x="3224213" y="1835150"/>
          <p14:tracePt t="45254" x="3259138" y="1835150"/>
          <p14:tracePt t="45262" x="3273425" y="1835150"/>
          <p14:tracePt t="45270" x="3302000" y="1835150"/>
          <p14:tracePt t="45278" x="3330575" y="1835150"/>
          <p14:tracePt t="45286" x="3344863" y="1835150"/>
          <p14:tracePt t="45294" x="3379788" y="1835150"/>
          <p14:tracePt t="45301" x="3408363" y="1835150"/>
          <p14:tracePt t="45309" x="3435350" y="1835150"/>
          <p14:tracePt t="45317" x="3463925" y="1835150"/>
          <p14:tracePt t="45325" x="3498850" y="1835150"/>
          <p14:tracePt t="45333" x="3527425" y="1835150"/>
          <p14:tracePt t="45341" x="3556000" y="1835150"/>
          <p14:tracePt t="45350" x="3584575" y="1835150"/>
          <p14:tracePt t="45356" x="3613150" y="1835150"/>
          <p14:tracePt t="45364" x="3662363" y="1835150"/>
          <p14:tracePt t="45372" x="3689350" y="1835150"/>
          <p14:tracePt t="45380" x="3732213" y="1835150"/>
          <p14:tracePt t="45388" x="3767138" y="1835150"/>
          <p14:tracePt t="45396" x="3810000" y="1835150"/>
          <p14:tracePt t="45404" x="3838575" y="1835150"/>
          <p14:tracePt t="45412" x="3867150" y="1835150"/>
          <p14:tracePt t="45420" x="3902075" y="1835150"/>
          <p14:tracePt t="45428" x="3930650" y="1835150"/>
          <p14:tracePt t="45435" x="3957638" y="1835150"/>
          <p14:tracePt t="45443" x="3971925" y="1835150"/>
          <p14:tracePt t="45451" x="3986213" y="1835150"/>
          <p14:tracePt t="45459" x="4006850" y="1835150"/>
          <p14:tracePt t="45483" x="4021138" y="1835150"/>
          <p14:tracePt t="45570" x="4006850" y="1835150"/>
          <p14:tracePt t="45577" x="3986213" y="1835150"/>
          <p14:tracePt t="45585" x="3971925" y="1855788"/>
          <p14:tracePt t="45593" x="3943350" y="1855788"/>
          <p14:tracePt t="45601" x="3916363" y="1870075"/>
          <p14:tracePt t="45609" x="3867150" y="1884363"/>
          <p14:tracePt t="45617" x="3810000" y="1884363"/>
          <p14:tracePt t="45625" x="3752850" y="1898650"/>
          <p14:tracePt t="45633" x="3613150" y="1898650"/>
          <p14:tracePt t="45641" x="3498850" y="1898650"/>
          <p14:tracePt t="45648" x="3435350" y="1898650"/>
          <p14:tracePt t="45656" x="3330575" y="1898650"/>
          <p14:tracePt t="45664" x="3209925" y="1898650"/>
          <p14:tracePt t="45672" x="3125788" y="1898650"/>
          <p14:tracePt t="45680" x="3019425" y="1898650"/>
          <p14:tracePt t="45688" x="2914650" y="1911350"/>
          <p14:tracePt t="45696" x="2822575" y="1911350"/>
          <p14:tracePt t="45704" x="2736850" y="1925638"/>
          <p14:tracePt t="45711" x="2660650" y="1939925"/>
          <p14:tracePt t="45719" x="2582863" y="1974850"/>
          <p14:tracePt t="45727" x="2554288" y="1974850"/>
          <p14:tracePt t="45735" x="2511425" y="2003425"/>
          <p14:tracePt t="45743" x="2447925" y="2017713"/>
          <p14:tracePt t="45751" x="2419350" y="2017713"/>
          <p14:tracePt t="45759" x="2378075" y="2032000"/>
          <p14:tracePt t="45767" x="2328863" y="2032000"/>
          <p14:tracePt t="45775" x="2300288" y="2046288"/>
          <p14:tracePt t="45783" x="2286000" y="2046288"/>
          <p14:tracePt t="45790" x="2271713" y="2046288"/>
          <p14:tracePt t="45798" x="2257425" y="2060575"/>
          <p14:tracePt t="45806" x="2243138" y="2060575"/>
          <p14:tracePt t="45814" x="2228850" y="2060575"/>
          <p14:tracePt t="45822" x="2208213" y="2060575"/>
          <p14:tracePt t="45830" x="2193925" y="2074863"/>
          <p14:tracePt t="45837" x="2179638" y="2074863"/>
          <p14:tracePt t="45845" x="2179638" y="2089150"/>
          <p14:tracePt t="45853" x="2165350" y="2109788"/>
          <p14:tracePt t="45861" x="2152650" y="2109788"/>
          <p14:tracePt t="45869" x="2138363" y="2124075"/>
          <p14:tracePt t="45877" x="2124075" y="2124075"/>
          <p14:tracePt t="45885" x="2109788" y="2124075"/>
          <p14:tracePt t="45893" x="2089150" y="2138363"/>
          <p14:tracePt t="45901" x="2074863" y="2138363"/>
          <p14:tracePt t="45908" x="2046288" y="2152650"/>
          <p14:tracePt t="45924" x="2032000" y="2152650"/>
          <p14:tracePt t="45933" x="2017713" y="2152650"/>
          <p14:tracePt t="45940" x="2003425" y="2165350"/>
          <p14:tracePt t="45948" x="1989138" y="2165350"/>
          <p14:tracePt t="45971" x="1974850" y="2165350"/>
          <p14:tracePt t="46113" x="1974850" y="2179638"/>
          <p14:tracePt t="46232" x="1974850" y="2193925"/>
          <p14:tracePt t="46255" x="1974850" y="2208213"/>
          <p14:tracePt t="46271" x="1989138" y="2228850"/>
          <p14:tracePt t="46279" x="2003425" y="2228850"/>
          <p14:tracePt t="46295" x="2003425" y="2243138"/>
          <p14:tracePt t="46303" x="2017713" y="2243138"/>
          <p14:tracePt t="46326" x="2032000" y="2257425"/>
          <p14:tracePt t="46342" x="2046288" y="2257425"/>
          <p14:tracePt t="46350" x="2060575" y="2271713"/>
          <p14:tracePt t="46358" x="2074863" y="2271713"/>
          <p14:tracePt t="46367" x="2089150" y="2271713"/>
          <p14:tracePt t="46375" x="2124075" y="2286000"/>
          <p14:tracePt t="46381" x="2152650" y="2300288"/>
          <p14:tracePt t="46389" x="2179638" y="2314575"/>
          <p14:tracePt t="46397" x="2208213" y="2314575"/>
          <p14:tracePt t="46405" x="2228850" y="2328863"/>
          <p14:tracePt t="46413" x="2271713" y="2328863"/>
          <p14:tracePt t="46421" x="2300288" y="2343150"/>
          <p14:tracePt t="46429" x="2314575" y="2363788"/>
          <p14:tracePt t="46437" x="2363788" y="2363788"/>
          <p14:tracePt t="46444" x="2392363" y="2378075"/>
          <p14:tracePt t="46452" x="2419350" y="2378075"/>
          <p14:tracePt t="46460" x="2447925" y="2378075"/>
          <p14:tracePt t="46468" x="2482850" y="2392363"/>
          <p14:tracePt t="46476" x="2511425" y="2406650"/>
          <p14:tracePt t="46484" x="2540000" y="2406650"/>
          <p14:tracePt t="46492" x="2554288" y="2406650"/>
          <p14:tracePt t="46500" x="2582863" y="2419350"/>
          <p14:tracePt t="46508" x="2617788" y="2419350"/>
          <p14:tracePt t="46516" x="2632075" y="2419350"/>
          <p14:tracePt t="46523" x="2646363" y="2419350"/>
          <p14:tracePt t="46531" x="2660650" y="2419350"/>
          <p14:tracePt t="46539" x="2673350" y="2419350"/>
          <p14:tracePt t="46547" x="2687638" y="2419350"/>
          <p14:tracePt t="46555" x="2701925" y="2419350"/>
          <p14:tracePt t="46563" x="2716213" y="2419350"/>
          <p14:tracePt t="46571" x="2736850" y="2419350"/>
          <p14:tracePt t="46586" x="2751138" y="2419350"/>
          <p14:tracePt t="46602" x="2765425" y="2419350"/>
          <p14:tracePt t="46618" x="2779713" y="2419350"/>
          <p14:tracePt t="46626" x="2808288" y="2419350"/>
          <p14:tracePt t="46634" x="2836863" y="2419350"/>
          <p14:tracePt t="46642" x="2871788" y="2419350"/>
          <p14:tracePt t="46650" x="2900363" y="2419350"/>
          <p14:tracePt t="46658" x="2941638" y="2419350"/>
          <p14:tracePt t="46665" x="2990850" y="2419350"/>
          <p14:tracePt t="46673" x="3019425" y="2419350"/>
          <p14:tracePt t="46681" x="3062288" y="2419350"/>
          <p14:tracePt t="46689" x="3105150" y="2419350"/>
          <p14:tracePt t="46697" x="3140075" y="2419350"/>
          <p14:tracePt t="46705" x="3181350" y="2419350"/>
          <p14:tracePt t="46712" x="3209925" y="2419350"/>
          <p14:tracePt t="46721" x="3259138" y="2419350"/>
          <p14:tracePt t="46728" x="3287713" y="2419350"/>
          <p14:tracePt t="46736" x="3316288" y="2419350"/>
          <p14:tracePt t="46744" x="3344863" y="2406650"/>
          <p14:tracePt t="46752" x="3408363" y="2406650"/>
          <p14:tracePt t="46760" x="3449638" y="2392363"/>
          <p14:tracePt t="46768" x="3463925" y="2392363"/>
          <p14:tracePt t="46775" x="3527425" y="2378075"/>
          <p14:tracePt t="46783" x="3556000" y="2378075"/>
          <p14:tracePt t="46792" x="3584575" y="2378075"/>
          <p14:tracePt t="46800" x="3633788" y="2378075"/>
          <p14:tracePt t="46808" x="3676650" y="2363788"/>
          <p14:tracePt t="46815" x="3703638" y="2363788"/>
          <p14:tracePt t="46823" x="3767138" y="2363788"/>
          <p14:tracePt t="46839" x="3795713" y="2363788"/>
          <p14:tracePt t="46846" x="3824288" y="2363788"/>
          <p14:tracePt t="46854" x="3852863" y="2363788"/>
          <p14:tracePt t="46862" x="3867150" y="2363788"/>
          <p14:tracePt t="46870" x="3916363" y="2343150"/>
          <p14:tracePt t="46878" x="3930650" y="2343150"/>
          <p14:tracePt t="46886" x="3957638" y="2343150"/>
          <p14:tracePt t="46894" x="3971925" y="2343150"/>
          <p14:tracePt t="46902" x="3986213" y="2328863"/>
          <p14:tracePt t="46909" x="4006850" y="2328863"/>
          <p14:tracePt t="46917" x="4021138" y="2328863"/>
          <p14:tracePt t="46925" x="4035425" y="2328863"/>
          <p14:tracePt t="46933" x="4049713" y="2328863"/>
          <p14:tracePt t="46949" x="4064000" y="2328863"/>
          <p14:tracePt t="46972" x="4078288" y="2328863"/>
          <p14:tracePt t="47178" x="4049713" y="2328863"/>
          <p14:tracePt t="47185" x="4035425" y="2328863"/>
          <p14:tracePt t="47193" x="3971925" y="2328863"/>
          <p14:tracePt t="47201" x="3916363" y="2328863"/>
          <p14:tracePt t="47209" x="3838575" y="2314575"/>
          <p14:tracePt t="47217" x="3752850" y="2314575"/>
          <p14:tracePt t="47225" x="3676650" y="2314575"/>
          <p14:tracePt t="47233" x="3584575" y="2314575"/>
          <p14:tracePt t="47241" x="3498850" y="2314575"/>
          <p14:tracePt t="47248" x="3463925" y="2314575"/>
          <p14:tracePt t="47256" x="3344863" y="2314575"/>
          <p14:tracePt t="47264" x="3330575" y="2314575"/>
          <p14:tracePt t="47272" x="3287713" y="2314575"/>
          <p14:tracePt t="47280" x="3224213" y="2314575"/>
          <p14:tracePt t="47288" x="3195638" y="2314575"/>
          <p14:tracePt t="47296" x="3154363" y="2314575"/>
          <p14:tracePt t="47304" x="3125788" y="2314575"/>
          <p14:tracePt t="47312" x="3076575" y="2328863"/>
          <p14:tracePt t="47320" x="3062288" y="2328863"/>
          <p14:tracePt t="47327" x="3005138" y="2343150"/>
          <p14:tracePt t="47335" x="2970213" y="2363788"/>
          <p14:tracePt t="47343" x="2927350" y="2378075"/>
          <p14:tracePt t="47351" x="2900363" y="2392363"/>
          <p14:tracePt t="47359" x="2871788" y="2392363"/>
          <p14:tracePt t="47367" x="2808288" y="2419350"/>
          <p14:tracePt t="47375" x="2794000" y="2419350"/>
          <p14:tracePt t="47383" x="2716213" y="2433638"/>
          <p14:tracePt t="47391" x="2701925" y="2447925"/>
          <p14:tracePt t="47398" x="2660650" y="2447925"/>
          <p14:tracePt t="47406" x="2597150" y="2447925"/>
          <p14:tracePt t="47414" x="2582863" y="2462213"/>
          <p14:tracePt t="47422" x="2540000" y="2462213"/>
          <p14:tracePt t="47430" x="2497138" y="2462213"/>
          <p14:tracePt t="47438" x="2462213" y="2462213"/>
          <p14:tracePt t="47446" x="2419350" y="2462213"/>
          <p14:tracePt t="47453" x="2378075" y="2462213"/>
          <p14:tracePt t="47461" x="2343150" y="2462213"/>
          <p14:tracePt t="47469" x="2314575" y="2462213"/>
          <p14:tracePt t="47477" x="2286000" y="2447925"/>
          <p14:tracePt t="47485" x="2271713" y="2433638"/>
          <p14:tracePt t="47493" x="2243138" y="2419350"/>
          <p14:tracePt t="47501" x="2228850" y="2392363"/>
          <p14:tracePt t="47509" x="2228850" y="2378075"/>
          <p14:tracePt t="47517" x="2208213" y="2363788"/>
          <p14:tracePt t="47525" x="2193925" y="2328863"/>
          <p14:tracePt t="47533" x="2193925" y="2300288"/>
          <p14:tracePt t="47540" x="2179638" y="2257425"/>
          <p14:tracePt t="47548" x="2179638" y="2208213"/>
          <p14:tracePt t="47556" x="2165350" y="2193925"/>
          <p14:tracePt t="47564" x="2165350" y="2165350"/>
          <p14:tracePt t="47572" x="2152650" y="2124075"/>
          <p14:tracePt t="47580" x="2152650" y="2089150"/>
          <p14:tracePt t="47587" x="2138363" y="2060575"/>
          <p14:tracePt t="47595" x="2138363" y="2032000"/>
          <p14:tracePt t="47603" x="2124075" y="2017713"/>
          <p14:tracePt t="47611" x="2124075" y="2003425"/>
          <p14:tracePt t="47619" x="2109788" y="1989138"/>
          <p14:tracePt t="47627" x="2109788" y="1974850"/>
          <p14:tracePt t="47635" x="2109788" y="1954213"/>
          <p14:tracePt t="47643" x="2089150" y="1954213"/>
          <p14:tracePt t="47658" x="2089150" y="1939925"/>
          <p14:tracePt t="47777" x="2089150" y="1925638"/>
          <p14:tracePt t="47816" x="2089150" y="1911350"/>
          <p14:tracePt t="47879" x="2089150" y="1898650"/>
          <p14:tracePt t="47950" x="2089150" y="1884363"/>
          <p14:tracePt t="47966" x="2089150" y="1870075"/>
          <p14:tracePt t="47982" x="2089150" y="1855788"/>
          <p14:tracePt t="47997" x="2089150" y="1835150"/>
          <p14:tracePt t="48037" x="2089150" y="1820863"/>
          <p14:tracePt t="48139" x="2089150" y="1835150"/>
          <p14:tracePt t="48163" x="2089150" y="1855788"/>
          <p14:tracePt t="48171" x="2089150" y="1870075"/>
          <p14:tracePt t="48179" x="2074863" y="1870075"/>
          <p14:tracePt t="48187" x="2074863" y="1884363"/>
          <p14:tracePt t="48202" x="2074863" y="1898650"/>
          <p14:tracePt t="48321" x="2089150" y="1898650"/>
          <p14:tracePt t="48368" x="2089150" y="1884363"/>
          <p14:tracePt t="48399" x="2109788" y="1884363"/>
          <p14:tracePt t="48408" x="2109788" y="1870075"/>
          <p14:tracePt t="48628" x="2124075" y="1870075"/>
          <p14:tracePt t="48636" x="2138363" y="1870075"/>
          <p14:tracePt t="48644" x="2152650" y="1870075"/>
          <p14:tracePt t="48652" x="2165350" y="1870075"/>
          <p14:tracePt t="48660" x="2179638" y="1870075"/>
          <p14:tracePt t="48667" x="2193925" y="1870075"/>
          <p14:tracePt t="48675" x="2208213" y="1870075"/>
          <p14:tracePt t="48691" x="2228850" y="1870075"/>
          <p14:tracePt t="48700" x="2243138" y="1870075"/>
          <p14:tracePt t="48715" x="2257425" y="1870075"/>
          <p14:tracePt t="48817" x="2257425" y="1855788"/>
          <p14:tracePt t="48841" x="2257425" y="1835150"/>
          <p14:tracePt t="48857" x="2271713" y="1835150"/>
          <p14:tracePt t="48872" x="2271713" y="1820863"/>
          <p14:tracePt t="48928" x="2257425" y="1820863"/>
          <p14:tracePt t="48943" x="2243138" y="1835150"/>
          <p14:tracePt t="48951" x="2228850" y="1855788"/>
          <p14:tracePt t="48967" x="2208213" y="1870075"/>
          <p14:tracePt t="48975" x="2193925" y="1870075"/>
          <p14:tracePt t="48991" x="2179638" y="1884363"/>
          <p14:tracePt t="49006" x="2165350" y="1898650"/>
          <p14:tracePt t="49022" x="2165350" y="1911350"/>
          <p14:tracePt t="49030" x="2165350" y="1925638"/>
          <p14:tracePt t="49038" x="2165350" y="1939925"/>
          <p14:tracePt t="49046" x="2165350" y="1954213"/>
          <p14:tracePt t="49054" x="2165350" y="1974850"/>
          <p14:tracePt t="49062" x="2165350" y="1989138"/>
          <p14:tracePt t="49070" x="2165350" y="2003425"/>
          <p14:tracePt t="49078" x="2165350" y="2017713"/>
          <p14:tracePt t="49085" x="2165350" y="2032000"/>
          <p14:tracePt t="49093" x="2165350" y="2046288"/>
          <p14:tracePt t="49101" x="2165350" y="2060575"/>
          <p14:tracePt t="49117" x="2165350" y="2074863"/>
          <p14:tracePt t="49125" x="2165350" y="2089150"/>
          <p14:tracePt t="49133" x="2165350" y="2109788"/>
          <p14:tracePt t="49148" x="2165350" y="2124075"/>
          <p14:tracePt t="49156" x="2165350" y="2138363"/>
          <p14:tracePt t="49164" x="2165350" y="2165350"/>
          <p14:tracePt t="49172" x="2165350" y="2179638"/>
          <p14:tracePt t="49180" x="2165350" y="2193925"/>
          <p14:tracePt t="49188" x="2165350" y="2208213"/>
          <p14:tracePt t="49211" x="2165350" y="2228850"/>
          <p14:tracePt t="49377" x="2165350" y="2243138"/>
          <p14:tracePt t="49385" x="2165350" y="2257425"/>
          <p14:tracePt t="49393" x="2165350" y="2286000"/>
          <p14:tracePt t="49401" x="2165350" y="2314575"/>
          <p14:tracePt t="49408" x="2179638" y="2378075"/>
          <p14:tracePt t="49417" x="2208213" y="2433638"/>
          <p14:tracePt t="49425" x="2228850" y="2511425"/>
          <p14:tracePt t="49433" x="2257425" y="2582863"/>
          <p14:tracePt t="49440" x="2271713" y="2660650"/>
          <p14:tracePt t="49448" x="2286000" y="2687638"/>
          <p14:tracePt t="49456" x="2300288" y="2751138"/>
          <p14:tracePt t="49464" x="2314575" y="2794000"/>
          <p14:tracePt t="49471" x="2314575" y="2822575"/>
          <p14:tracePt t="49479" x="2328863" y="2836863"/>
          <p14:tracePt t="49487" x="2328863" y="2871788"/>
          <p14:tracePt t="49503" x="2328863" y="2886075"/>
          <p14:tracePt t="49574" x="2343150" y="2886075"/>
          <p14:tracePt t="49771" x="2343150" y="2900363"/>
          <p14:tracePt t="49787" x="2343150" y="2927350"/>
          <p14:tracePt t="49795" x="2343150" y="2941638"/>
          <p14:tracePt t="49803" x="2328863" y="2970213"/>
          <p14:tracePt t="49810" x="2328863" y="2990850"/>
          <p14:tracePt t="49818" x="2314575" y="3019425"/>
          <p14:tracePt t="49826" x="2300288" y="3048000"/>
          <p14:tracePt t="49834" x="2300288" y="3062288"/>
          <p14:tracePt t="49842" x="2286000" y="3090863"/>
          <p14:tracePt t="49850" x="2271713" y="3125788"/>
          <p14:tracePt t="49858" x="2271713" y="3140075"/>
          <p14:tracePt t="49867" x="2257425" y="3154363"/>
          <p14:tracePt t="49874" x="2257425" y="3181350"/>
          <p14:tracePt t="49881" x="2243138" y="3195638"/>
          <p14:tracePt t="49889" x="2243138" y="3209925"/>
          <p14:tracePt t="49897" x="2243138" y="3224213"/>
          <p14:tracePt t="49913" x="2243138" y="3244850"/>
          <p14:tracePt t="49929" x="2243138" y="3259138"/>
          <p14:tracePt t="49968" x="2243138" y="3273425"/>
          <p14:tracePt t="50134" x="2243138" y="3259138"/>
          <p14:tracePt t="50142" x="2228850" y="3244850"/>
          <p14:tracePt t="50150" x="2208213" y="3224213"/>
          <p14:tracePt t="50158" x="2208213" y="3209925"/>
          <p14:tracePt t="50165" x="2193925" y="3181350"/>
          <p14:tracePt t="50173" x="2165350" y="3154363"/>
          <p14:tracePt t="50181" x="2138363" y="3105150"/>
          <p14:tracePt t="50189" x="2109788" y="3062288"/>
          <p14:tracePt t="50197" x="2089150" y="3005138"/>
          <p14:tracePt t="50205" x="2046288" y="2941638"/>
          <p14:tracePt t="50212" x="2017713" y="2886075"/>
          <p14:tracePt t="50220" x="1989138" y="2808288"/>
          <p14:tracePt t="50228" x="1939925" y="2736850"/>
          <p14:tracePt t="50236" x="1911350" y="2673350"/>
          <p14:tracePt t="50244" x="1870075" y="2597150"/>
          <p14:tracePt t="50252" x="1835150" y="2511425"/>
          <p14:tracePt t="50260" x="1820863" y="2447925"/>
          <p14:tracePt t="50268" x="1792288" y="2392363"/>
          <p14:tracePt t="50276" x="1778000" y="2314575"/>
          <p14:tracePt t="50283" x="1763713" y="2257425"/>
          <p14:tracePt t="50292" x="1749425" y="2193925"/>
          <p14:tracePt t="50300" x="1749425" y="2138363"/>
          <p14:tracePt t="50308" x="1749425" y="2089150"/>
          <p14:tracePt t="50315" x="1749425" y="2032000"/>
          <p14:tracePt t="50323" x="1749425" y="1974850"/>
          <p14:tracePt t="50331" x="1749425" y="1925638"/>
          <p14:tracePt t="50339" x="1749425" y="1911350"/>
          <p14:tracePt t="50346" x="1749425" y="1884363"/>
          <p14:tracePt t="50355" x="1763713" y="1806575"/>
          <p14:tracePt t="50362" x="1763713" y="1792288"/>
          <p14:tracePt t="50370" x="1778000" y="1763713"/>
          <p14:tracePt t="50378" x="1792288" y="1735138"/>
          <p14:tracePt t="50386" x="1792288" y="1700213"/>
          <p14:tracePt t="50394" x="1806575" y="1671638"/>
          <p14:tracePt t="50402" x="1806575" y="1657350"/>
          <p14:tracePt t="50410" x="1820863" y="1630363"/>
          <p14:tracePt t="50417" x="1820863" y="1616075"/>
          <p14:tracePt t="50425" x="1820863" y="1581150"/>
          <p14:tracePt t="50433" x="1835150" y="1566863"/>
          <p14:tracePt t="50449" x="1835150" y="1552575"/>
          <p14:tracePt t="50457" x="1855788" y="1538288"/>
          <p14:tracePt t="50465" x="1855788" y="1524000"/>
          <p14:tracePt t="50843" x="1855788" y="1509713"/>
          <p14:tracePt t="50851" x="1855788" y="1495425"/>
          <p14:tracePt t="50875" x="1855788" y="1481138"/>
          <p14:tracePt t="50890" x="1870075" y="1481138"/>
          <p14:tracePt t="50898" x="1870075" y="1466850"/>
          <p14:tracePt t="51001" x="1870075" y="1446213"/>
          <p14:tracePt t="51016" x="1884363" y="1446213"/>
          <p14:tracePt t="51080" x="1884363" y="1431925"/>
          <p14:tracePt t="51095" x="1898650" y="1431925"/>
          <p14:tracePt t="51119" x="1898650" y="1417638"/>
          <p14:tracePt t="51198" x="1911350" y="1403350"/>
          <p14:tracePt t="51253" x="1911350" y="1390650"/>
          <p14:tracePt t="51261" x="1925638" y="1390650"/>
          <p14:tracePt t="51277" x="1925638" y="1376363"/>
          <p14:tracePt t="51292" x="1939925" y="1376363"/>
          <p14:tracePt t="51300" x="1939925" y="1362075"/>
          <p14:tracePt t="51332" x="1954213" y="1362075"/>
          <p14:tracePt t="51363" x="1954213" y="1347788"/>
          <p14:tracePt t="51371" x="1974850" y="1347788"/>
          <p14:tracePt t="51387" x="1989138" y="1347788"/>
          <p14:tracePt t="51403" x="2003425" y="1327150"/>
          <p14:tracePt t="51418" x="2017713" y="1327150"/>
          <p14:tracePt t="51442" x="2032000" y="1327150"/>
          <p14:tracePt t="51529" x="2032000" y="1312863"/>
          <p14:tracePt t="51545" x="2046288" y="1312863"/>
          <p14:tracePt t="52081" x="2060575" y="1312863"/>
          <p14:tracePt t="52207" x="2074863" y="1312863"/>
          <p14:tracePt t="52238" x="2089150" y="1312863"/>
          <p14:tracePt t="52262" x="2109788" y="1312863"/>
          <p14:tracePt t="52294" x="2124075" y="1312863"/>
          <p14:tracePt t="52317" x="2138363" y="1312863"/>
          <p14:tracePt t="52364" x="2152650" y="1312863"/>
          <p14:tracePt t="52585" x="2165350" y="1312863"/>
          <p14:tracePt t="52609" x="2179638" y="1312863"/>
          <p14:tracePt t="52625" x="2193925" y="1312863"/>
          <p14:tracePt t="52633" x="2208213" y="1312863"/>
          <p14:tracePt t="52648" x="2228850" y="1312863"/>
          <p14:tracePt t="52664" x="2243138" y="1312863"/>
          <p14:tracePt t="52688" x="2257425" y="1312863"/>
          <p14:tracePt t="52719" x="2271713" y="1312863"/>
          <p14:tracePt t="54808" x="2286000" y="1298575"/>
          <p14:tracePt t="54817" x="2314575" y="1284288"/>
          <p14:tracePt t="54825" x="2343150" y="1270000"/>
          <p14:tracePt t="54832" x="2392363" y="1255713"/>
          <p14:tracePt t="54840" x="2406650" y="1255713"/>
          <p14:tracePt t="54848" x="2447925" y="1241425"/>
          <p14:tracePt t="54856" x="2482850" y="1241425"/>
          <p14:tracePt t="54863" x="2511425" y="1227138"/>
          <p14:tracePt t="54871" x="2540000" y="1227138"/>
          <p14:tracePt t="54879" x="2554288" y="1227138"/>
          <p14:tracePt t="54887" x="2582863" y="1227138"/>
          <p14:tracePt t="54895" x="2597150" y="1227138"/>
          <p14:tracePt t="54903" x="2617788" y="1227138"/>
          <p14:tracePt t="54911" x="2632075" y="1227138"/>
          <p14:tracePt t="54919" x="2646363" y="1227138"/>
          <p14:tracePt t="54927" x="2660650" y="1227138"/>
          <p14:tracePt t="54934" x="2660650" y="1241425"/>
          <p14:tracePt t="54942" x="2673350" y="1241425"/>
          <p14:tracePt t="54958" x="2687638" y="1241425"/>
          <p14:tracePt t="54974" x="2701925" y="1241425"/>
          <p14:tracePt t="54982" x="2716213" y="1241425"/>
          <p14:tracePt t="54997" x="2736850" y="1255713"/>
          <p14:tracePt t="55005" x="2751138" y="1255713"/>
          <p14:tracePt t="55013" x="2765425" y="1255713"/>
          <p14:tracePt t="55037" x="2779713" y="1255713"/>
          <p14:tracePt t="55068" x="2794000" y="1255713"/>
          <p14:tracePt t="55124" x="2808288" y="1255713"/>
          <p14:tracePt t="55155" x="2822575" y="1255713"/>
          <p14:tracePt t="55163" x="2836863" y="1255713"/>
          <p14:tracePt t="55179" x="2871788" y="1255713"/>
          <p14:tracePt t="55187" x="2886075" y="1255713"/>
          <p14:tracePt t="55195" x="2900363" y="1241425"/>
          <p14:tracePt t="55202" x="2927350" y="1227138"/>
          <p14:tracePt t="55210" x="2941638" y="1227138"/>
          <p14:tracePt t="55218" x="2955925" y="1212850"/>
          <p14:tracePt t="55226" x="2970213" y="1212850"/>
          <p14:tracePt t="55234" x="2990850" y="1212850"/>
          <p14:tracePt t="55242" x="3005138" y="1192213"/>
          <p14:tracePt t="55250" x="3019425" y="1192213"/>
          <p14:tracePt t="55258" x="3033713" y="1192213"/>
          <p14:tracePt t="55273" x="3048000" y="1192213"/>
          <p14:tracePt t="55281" x="3062288" y="1192213"/>
          <p14:tracePt t="55289" x="3076575" y="1192213"/>
          <p14:tracePt t="55297" x="3105150" y="1192213"/>
          <p14:tracePt t="55305" x="3125788" y="1192213"/>
          <p14:tracePt t="55313" x="3154363" y="1192213"/>
          <p14:tracePt t="55321" x="3181350" y="1192213"/>
          <p14:tracePt t="55329" x="3209925" y="1192213"/>
          <p14:tracePt t="55336" x="3244850" y="1192213"/>
          <p14:tracePt t="55344" x="3273425" y="1192213"/>
          <p14:tracePt t="55352" x="3302000" y="1192213"/>
          <p14:tracePt t="55360" x="3330575" y="1192213"/>
          <p14:tracePt t="55368" x="3344863" y="1192213"/>
          <p14:tracePt t="55376" x="3359150" y="1192213"/>
          <p14:tracePt t="55391" x="3379788" y="1192213"/>
          <p14:tracePt t="55407" x="3394075" y="1192213"/>
          <p14:tracePt t="55502" x="3408363" y="1192213"/>
          <p14:tracePt t="55526" x="3422650" y="1192213"/>
          <p14:tracePt t="55533" x="3435350" y="1192213"/>
          <p14:tracePt t="55542" x="3463925" y="1192213"/>
          <p14:tracePt t="55549" x="3478213" y="1192213"/>
          <p14:tracePt t="55557" x="3498850" y="1192213"/>
          <p14:tracePt t="55565" x="3527425" y="1192213"/>
          <p14:tracePt t="55573" x="3556000" y="1192213"/>
          <p14:tracePt t="55581" x="3584575" y="1192213"/>
          <p14:tracePt t="55588" x="3598863" y="1192213"/>
          <p14:tracePt t="55596" x="3633788" y="1192213"/>
          <p14:tracePt t="55604" x="3648075" y="1192213"/>
          <p14:tracePt t="55612" x="3676650" y="1192213"/>
          <p14:tracePt t="55620" x="3703638" y="1192213"/>
          <p14:tracePt t="55629" x="3717925" y="1192213"/>
          <p14:tracePt t="55636" x="3732213" y="1192213"/>
          <p14:tracePt t="55644" x="3752850" y="1192213"/>
          <p14:tracePt t="55652" x="3767138" y="1192213"/>
          <p14:tracePt t="55667" x="3781425" y="1192213"/>
          <p14:tracePt t="55675" x="3795713" y="1192213"/>
          <p14:tracePt t="55691" x="3810000" y="1192213"/>
          <p14:tracePt t="55707" x="3824288" y="1192213"/>
          <p14:tracePt t="55723" x="3838575" y="1192213"/>
          <p14:tracePt t="55730" x="3852863" y="1192213"/>
          <p14:tracePt t="55746" x="3867150" y="1192213"/>
          <p14:tracePt t="55762" x="3887788" y="1192213"/>
          <p14:tracePt t="55778" x="3902075" y="1212850"/>
          <p14:tracePt t="55801" x="3916363" y="1212850"/>
          <p14:tracePt t="55817" x="3930650" y="1212850"/>
          <p14:tracePt t="55833" x="3943350" y="1212850"/>
          <p14:tracePt t="55857" x="3957638" y="1212850"/>
          <p14:tracePt t="55872" x="3957638" y="1227138"/>
          <p14:tracePt t="55880" x="3971925" y="1227138"/>
          <p14:tracePt t="56227" x="3957638" y="1227138"/>
          <p14:tracePt t="56235" x="3943350" y="1227138"/>
          <p14:tracePt t="56243" x="3916363" y="1241425"/>
          <p14:tracePt t="56251" x="3887788" y="1255713"/>
          <p14:tracePt t="56259" x="3838575" y="1270000"/>
          <p14:tracePt t="56267" x="3795713" y="1284288"/>
          <p14:tracePt t="56275" x="3752850" y="1284288"/>
          <p14:tracePt t="56283" x="3689350" y="1298575"/>
          <p14:tracePt t="56290" x="3648075" y="1312863"/>
          <p14:tracePt t="56298" x="3584575" y="1327150"/>
          <p14:tracePt t="56306" x="3527425" y="1347788"/>
          <p14:tracePt t="56314" x="3478213" y="1362075"/>
          <p14:tracePt t="56322" x="3435350" y="1376363"/>
          <p14:tracePt t="56330" x="3379788" y="1390650"/>
          <p14:tracePt t="56337" x="3316288" y="1417638"/>
          <p14:tracePt t="56345" x="3259138" y="1431925"/>
          <p14:tracePt t="56354" x="3181350" y="1466850"/>
          <p14:tracePt t="56361" x="3090863" y="1495425"/>
          <p14:tracePt t="56369" x="3019425" y="1509713"/>
          <p14:tracePt t="56377" x="2941638" y="1538288"/>
          <p14:tracePt t="56385" x="2871788" y="1552575"/>
          <p14:tracePt t="56393" x="2794000" y="1581150"/>
          <p14:tracePt t="56401" x="2716213" y="1601788"/>
          <p14:tracePt t="56408" x="2646363" y="1630363"/>
          <p14:tracePt t="56417" x="2568575" y="1644650"/>
          <p14:tracePt t="56425" x="2511425" y="1671638"/>
          <p14:tracePt t="56433" x="2482850" y="1671638"/>
          <p14:tracePt t="56440" x="2392363" y="1700213"/>
          <p14:tracePt t="56448" x="2378075" y="1720850"/>
          <p14:tracePt t="56456" x="2300288" y="1749425"/>
          <p14:tracePt t="56464" x="2257425" y="1763713"/>
          <p14:tracePt t="56472" x="2208213" y="1792288"/>
          <p14:tracePt t="56479" x="2165350" y="1806575"/>
          <p14:tracePt t="56487" x="2124075" y="1820863"/>
          <p14:tracePt t="56495" x="2109788" y="1855788"/>
          <p14:tracePt t="56503" x="2032000" y="1870075"/>
          <p14:tracePt t="56511" x="2017713" y="1884363"/>
          <p14:tracePt t="56519" x="1989138" y="1898650"/>
          <p14:tracePt t="56527" x="1954213" y="1911350"/>
          <p14:tracePt t="56535" x="1925638" y="1925638"/>
          <p14:tracePt t="56543" x="1911350" y="1925638"/>
          <p14:tracePt t="56550" x="1884363" y="1925638"/>
          <p14:tracePt t="56558" x="1870075" y="1939925"/>
          <p14:tracePt t="70210" x="1870075" y="1911350"/>
          <p14:tracePt t="70218" x="1884363" y="1884363"/>
          <p14:tracePt t="70225" x="1911350" y="1835150"/>
          <p14:tracePt t="70236" x="1939925" y="1778000"/>
          <p14:tracePt t="70242" x="1989138" y="1735138"/>
          <p14:tracePt t="70250" x="2017713" y="1685925"/>
          <p14:tracePt t="70257" x="2060575" y="1644650"/>
          <p14:tracePt t="70264" x="2089150" y="1601788"/>
          <p14:tracePt t="70273" x="2109788" y="1566863"/>
          <p14:tracePt t="70280" x="2165350" y="1509713"/>
          <p14:tracePt t="70288" x="2179638" y="1481138"/>
          <p14:tracePt t="70296" x="2193925" y="1446213"/>
          <p14:tracePt t="70304" x="2228850" y="1417638"/>
          <p14:tracePt t="70312" x="2243138" y="1403350"/>
          <p14:tracePt t="70320" x="2257425" y="1390650"/>
          <p14:tracePt t="70328" x="2271713" y="1362075"/>
          <p14:tracePt t="70336" x="2286000" y="1347788"/>
          <p14:tracePt t="70343" x="2300288" y="1327150"/>
          <p14:tracePt t="70351" x="2314575" y="1312863"/>
          <p14:tracePt t="70367" x="2328863" y="1298575"/>
          <p14:tracePt t="70383" x="2328863" y="1284288"/>
          <p14:tracePt t="70399" x="2343150" y="1284288"/>
          <p14:tracePt t="70422" x="2363788" y="1270000"/>
          <p14:tracePt t="70935" x="2378075" y="1270000"/>
          <p14:tracePt t="70943" x="2392363" y="1270000"/>
          <p14:tracePt t="70951" x="2406650" y="1270000"/>
          <p14:tracePt t="70961" x="2419350" y="1270000"/>
          <p14:tracePt t="70967" x="2433638" y="1270000"/>
          <p14:tracePt t="70975" x="2462213" y="1270000"/>
          <p14:tracePt t="70983" x="2482850" y="1270000"/>
          <p14:tracePt t="70998" x="2497138" y="1270000"/>
          <p14:tracePt t="71006" x="2511425" y="1270000"/>
          <p14:tracePt t="71014" x="2525713" y="1270000"/>
          <p14:tracePt t="71029" x="2540000" y="1270000"/>
          <p14:tracePt t="71045" x="2554288" y="1270000"/>
          <p14:tracePt t="71053" x="2568575" y="1270000"/>
          <p14:tracePt t="71069" x="2582863" y="1270000"/>
          <p14:tracePt t="71077" x="2597150" y="1270000"/>
          <p14:tracePt t="71092" x="2617788" y="1270000"/>
          <p14:tracePt t="71116" x="2632075" y="1270000"/>
          <p14:tracePt t="71163" x="2646363" y="1270000"/>
          <p14:tracePt t="71187" x="2660650" y="1270000"/>
          <p14:tracePt t="71203" x="2673350" y="1270000"/>
          <p14:tracePt t="71211" x="2687638" y="1270000"/>
          <p14:tracePt t="71226" x="2701925" y="1270000"/>
          <p14:tracePt t="71235" x="2716213" y="1270000"/>
          <p14:tracePt t="71258" x="2736850" y="1270000"/>
          <p14:tracePt t="71290" x="2751138" y="1270000"/>
          <p14:tracePt t="71313" x="2765425" y="1270000"/>
          <p14:tracePt t="71337" x="2779713" y="1270000"/>
          <p14:tracePt t="71353" x="2794000" y="1270000"/>
          <p14:tracePt t="71376" x="2808288" y="1270000"/>
          <p14:tracePt t="71416" x="2822575" y="1270000"/>
          <p14:tracePt t="71495" x="2836863" y="1270000"/>
          <p14:tracePt t="71526" x="2851150" y="1270000"/>
          <p14:tracePt t="74104" x="2836863" y="1270000"/>
          <p14:tracePt t="74112" x="2822575" y="1270000"/>
          <p14:tracePt t="74120" x="2808288" y="1270000"/>
          <p14:tracePt t="74128" x="2779713" y="1270000"/>
          <p14:tracePt t="74136" x="2765425" y="1270000"/>
          <p14:tracePt t="74143" x="2736850" y="1270000"/>
          <p14:tracePt t="74151" x="2716213" y="1284288"/>
          <p14:tracePt t="74159" x="2687638" y="1284288"/>
          <p14:tracePt t="74167" x="2673350" y="1284288"/>
          <p14:tracePt t="74175" x="2646363" y="1284288"/>
          <p14:tracePt t="74183" x="2632075" y="1284288"/>
          <p14:tracePt t="74192" x="2617788" y="1284288"/>
          <p14:tracePt t="74200" x="2597150" y="1284288"/>
          <p14:tracePt t="74207" x="2568575" y="1284288"/>
          <p14:tracePt t="74222" x="2554288" y="1284288"/>
          <p14:tracePt t="74230" x="2540000" y="1284288"/>
          <p14:tracePt t="74246" x="2525713" y="1284288"/>
          <p14:tracePt t="74254" x="2511425" y="1284288"/>
          <p14:tracePt t="74278" x="2497138" y="1284288"/>
          <p14:tracePt t="74293" x="2482850" y="1284288"/>
          <p14:tracePt t="74309" x="2482850" y="1298575"/>
          <p14:tracePt t="74317" x="2462213" y="1298575"/>
          <p14:tracePt t="74333" x="2447925" y="1298575"/>
          <p14:tracePt t="74349" x="2433638" y="1298575"/>
          <p14:tracePt t="74357" x="2433638" y="1312863"/>
          <p14:tracePt t="74372" x="2419350" y="1312863"/>
          <p14:tracePt t="74396" x="2406650" y="1327150"/>
          <p14:tracePt t="74530" x="2392363" y="1347788"/>
          <p14:tracePt t="74711" x="2406650" y="1347788"/>
          <p14:tracePt t="74719" x="2419350" y="1347788"/>
          <p14:tracePt t="74727" x="2433638" y="1347788"/>
          <p14:tracePt t="74735" x="2447925" y="1347788"/>
          <p14:tracePt t="74743" x="2482850" y="1347788"/>
          <p14:tracePt t="74751" x="2511425" y="1347788"/>
          <p14:tracePt t="74758" x="2525713" y="1347788"/>
          <p14:tracePt t="74767" x="2554288" y="1347788"/>
          <p14:tracePt t="74775" x="2568575" y="1347788"/>
          <p14:tracePt t="74783" x="2597150" y="1347788"/>
          <p14:tracePt t="74790" x="2617788" y="1347788"/>
          <p14:tracePt t="74798" x="2632075" y="1347788"/>
          <p14:tracePt t="74806" x="2646363" y="1347788"/>
          <p14:tracePt t="74814" x="2660650" y="1347788"/>
          <p14:tracePt t="74822" x="2673350" y="1347788"/>
          <p14:tracePt t="74830" x="2687638" y="1347788"/>
          <p14:tracePt t="74837" x="2701925" y="1347788"/>
          <p14:tracePt t="74853" x="2716213" y="1347788"/>
          <p14:tracePt t="74861" x="2736850" y="1347788"/>
          <p14:tracePt t="74877" x="2751138" y="1347788"/>
          <p14:tracePt t="74900" x="2765425" y="1347788"/>
          <p14:tracePt t="74979" x="2779713" y="1347788"/>
          <p14:tracePt t="75011" x="2794000" y="1347788"/>
          <p14:tracePt t="75058" x="2808288" y="1347788"/>
          <p14:tracePt t="75105" x="2822575" y="1347788"/>
          <p14:tracePt t="75129" x="2836863" y="1347788"/>
          <p14:tracePt t="75145" x="2851150" y="1362075"/>
          <p14:tracePt t="75168" x="2871788" y="1362075"/>
          <p14:tracePt t="75294" x="2886075" y="1362075"/>
          <p14:tracePt t="75681" x="2871788" y="1362075"/>
          <p14:tracePt t="75980" x="2871788" y="1376363"/>
          <p14:tracePt t="75988" x="2851150" y="1376363"/>
          <p14:tracePt t="75996" x="2836863" y="1390650"/>
          <p14:tracePt t="76004" x="2836863" y="1403350"/>
          <p14:tracePt t="76012" x="2822575" y="1431925"/>
          <p14:tracePt t="76020" x="2808288" y="1446213"/>
          <p14:tracePt t="76028" x="2794000" y="1481138"/>
          <p14:tracePt t="76036" x="2779713" y="1509713"/>
          <p14:tracePt t="76043" x="2765425" y="1524000"/>
          <p14:tracePt t="76051" x="2751138" y="1552575"/>
          <p14:tracePt t="76059" x="2736850" y="1581150"/>
          <p14:tracePt t="76067" x="2701925" y="1616075"/>
          <p14:tracePt t="76075" x="2701925" y="1630363"/>
          <p14:tracePt t="76083" x="2687638" y="1657350"/>
          <p14:tracePt t="76092" x="2673350" y="1671638"/>
          <p14:tracePt t="76100" x="2646363" y="1685925"/>
          <p14:tracePt t="76107" x="2646363" y="1700213"/>
          <p14:tracePt t="76114" x="2632075" y="1720850"/>
          <p14:tracePt t="76122" x="2617788" y="1735138"/>
          <p14:tracePt t="76130" x="2597150" y="1749425"/>
          <p14:tracePt t="76138" x="2582863" y="1763713"/>
          <p14:tracePt t="76154" x="2568575" y="1778000"/>
          <p14:tracePt t="76170" x="2554288" y="1778000"/>
          <p14:tracePt t="76177" x="2554288" y="1792288"/>
          <p14:tracePt t="76193" x="2540000" y="1792288"/>
          <p14:tracePt t="76217" x="2540000" y="1806575"/>
          <p14:tracePt t="76256" x="2525713" y="1806575"/>
          <p14:tracePt t="76296" x="2511425" y="1820863"/>
          <p14:tracePt t="76312" x="2497138" y="1820863"/>
          <p14:tracePt t="76319" x="2497138" y="1835150"/>
          <p14:tracePt t="76327" x="2482850" y="1835150"/>
          <p14:tracePt t="76335" x="2482850" y="1855788"/>
          <p14:tracePt t="76343" x="2462213" y="1855788"/>
          <p14:tracePt t="76351" x="2462213" y="1870075"/>
          <p14:tracePt t="76359" x="2447925" y="1870075"/>
          <p14:tracePt t="76367" x="2447925" y="1884363"/>
          <p14:tracePt t="76375" x="2433638" y="1884363"/>
          <p14:tracePt t="76390" x="2433638" y="1898650"/>
          <p14:tracePt t="76398" x="2419350" y="1898650"/>
          <p14:tracePt t="76430" x="2406650" y="1911350"/>
          <p14:tracePt t="76650" x="2406650" y="1898650"/>
          <p14:tracePt t="77352" x="2419350" y="1898650"/>
          <p14:tracePt t="77360" x="2433638" y="1898650"/>
          <p14:tracePt t="77368" x="2462213" y="1898650"/>
          <p14:tracePt t="77376" x="2482850" y="1898650"/>
          <p14:tracePt t="77384" x="2511425" y="1898650"/>
          <p14:tracePt t="77392" x="2540000" y="1898650"/>
          <p14:tracePt t="77400" x="2568575" y="1898650"/>
          <p14:tracePt t="77408" x="2597150" y="1898650"/>
          <p14:tracePt t="77415" x="2632075" y="1898650"/>
          <p14:tracePt t="77423" x="2646363" y="1898650"/>
          <p14:tracePt t="77431" x="2673350" y="1898650"/>
          <p14:tracePt t="77439" x="2687638" y="1898650"/>
          <p14:tracePt t="77447" x="2701925" y="1898650"/>
          <p14:tracePt t="77454" x="2736850" y="1898650"/>
          <p14:tracePt t="77462" x="2736850" y="1884363"/>
          <p14:tracePt t="77470" x="2751138" y="1884363"/>
          <p14:tracePt t="77478" x="2779713" y="1884363"/>
          <p14:tracePt t="77486" x="2808288" y="1870075"/>
          <p14:tracePt t="77494" x="2822575" y="1870075"/>
          <p14:tracePt t="77502" x="2851150" y="1870075"/>
          <p14:tracePt t="77510" x="2871788" y="1870075"/>
          <p14:tracePt t="77518" x="2900363" y="1870075"/>
          <p14:tracePt t="77533" x="2914650" y="1870075"/>
          <p14:tracePt t="77541" x="2927350" y="1870075"/>
          <p14:tracePt t="77557" x="2941638" y="1870075"/>
          <p14:tracePt t="77581" x="2955925" y="1870075"/>
          <p14:tracePt t="77636" x="2970213" y="1870075"/>
          <p14:tracePt t="77754" x="2970213" y="1855788"/>
          <p14:tracePt t="78251" x="2955925" y="1855788"/>
          <p14:tracePt t="78259" x="2941638" y="1870075"/>
          <p14:tracePt t="78267" x="2927350" y="1884363"/>
          <p14:tracePt t="78275" x="2900363" y="1898650"/>
          <p14:tracePt t="78283" x="2871788" y="1911350"/>
          <p14:tracePt t="78290" x="2851150" y="1925638"/>
          <p14:tracePt t="78298" x="2822575" y="1939925"/>
          <p14:tracePt t="78306" x="2794000" y="1954213"/>
          <p14:tracePt t="78314" x="2765425" y="1974850"/>
          <p14:tracePt t="78322" x="2736850" y="1989138"/>
          <p14:tracePt t="78330" x="2716213" y="2003425"/>
          <p14:tracePt t="78338" x="2687638" y="2017713"/>
          <p14:tracePt t="78346" x="2660650" y="2032000"/>
          <p14:tracePt t="78361" x="2646363" y="2046288"/>
          <p14:tracePt t="78369" x="2632075" y="2060575"/>
          <p14:tracePt t="78377" x="2617788" y="2060575"/>
          <p14:tracePt t="78385" x="2597150" y="2074863"/>
          <p14:tracePt t="78401" x="2582863" y="2089150"/>
          <p14:tracePt t="78409" x="2568575" y="2089150"/>
          <p14:tracePt t="78417" x="2568575" y="2109788"/>
          <p14:tracePt t="78432" x="2554288" y="2124075"/>
          <p14:tracePt t="78440" x="2540000" y="2124075"/>
          <p14:tracePt t="78448" x="2525713" y="2138363"/>
          <p14:tracePt t="78456" x="2525713" y="2152650"/>
          <p14:tracePt t="78464" x="2511425" y="2152650"/>
          <p14:tracePt t="78472" x="2497138" y="2165350"/>
          <p14:tracePt t="78479" x="2482850" y="2179638"/>
          <p14:tracePt t="78488" x="2482850" y="2193925"/>
          <p14:tracePt t="78495" x="2462213" y="2193925"/>
          <p14:tracePt t="78503" x="2447925" y="2208213"/>
          <p14:tracePt t="78511" x="2433638" y="2228850"/>
          <p14:tracePt t="78519" x="2419350" y="2243138"/>
          <p14:tracePt t="78535" x="2406650" y="2257425"/>
          <p14:tracePt t="78550" x="2392363" y="2271713"/>
          <p14:tracePt t="78566" x="2378075" y="2286000"/>
          <p14:tracePt t="78590" x="2378075" y="2300288"/>
          <p14:tracePt t="78606" x="2363788" y="2300288"/>
          <p14:tracePt t="78621" x="2363788" y="2314575"/>
          <p14:tracePt t="78653" x="2343150" y="2328863"/>
          <p14:tracePt t="78732" x="2328863" y="2328863"/>
          <p14:tracePt t="79252" x="2343150" y="2328863"/>
          <p14:tracePt t="79268" x="2363788" y="2343150"/>
          <p14:tracePt t="79276" x="2378075" y="2343150"/>
          <p14:tracePt t="79284" x="2392363" y="2343150"/>
          <p14:tracePt t="79292" x="2406650" y="2343150"/>
          <p14:tracePt t="79300" x="2433638" y="2363788"/>
          <p14:tracePt t="79308" x="2462213" y="2363788"/>
          <p14:tracePt t="79316" x="2497138" y="2363788"/>
          <p14:tracePt t="79323" x="2525713" y="2363788"/>
          <p14:tracePt t="79331" x="2540000" y="2363788"/>
          <p14:tracePt t="79339" x="2568575" y="2363788"/>
          <p14:tracePt t="79347" x="2582863" y="2363788"/>
          <p14:tracePt t="79354" x="2597150" y="2363788"/>
          <p14:tracePt t="79362" x="2617788" y="2363788"/>
          <p14:tracePt t="79370" x="2632075" y="2363788"/>
          <p14:tracePt t="79378" x="2646363" y="2363788"/>
          <p14:tracePt t="79394" x="2660650" y="2363788"/>
          <p14:tracePt t="79410" x="2673350" y="2363788"/>
          <p14:tracePt t="79425" x="2687638" y="2378075"/>
          <p14:tracePt t="79441" x="2701925" y="2378075"/>
          <p14:tracePt t="79457" x="2716213" y="2378075"/>
          <p14:tracePt t="79465" x="2736850" y="2378075"/>
          <p14:tracePt t="79489" x="2751138" y="2378075"/>
          <p14:tracePt t="79512" x="2765425" y="2378075"/>
          <p14:tracePt t="79536" x="2779713" y="2378075"/>
          <p14:tracePt t="79575" x="2794000" y="2378075"/>
          <p14:tracePt t="79646" x="2808288" y="2378075"/>
          <p14:tracePt t="79678" x="2822575" y="2363788"/>
          <p14:tracePt t="79701" x="2836863" y="2363788"/>
          <p14:tracePt t="79725" x="2851150" y="2363788"/>
          <p14:tracePt t="79741" x="2851150" y="2343150"/>
          <p14:tracePt t="80466" x="2836863" y="2343150"/>
          <p14:tracePt t="80475" x="2836863" y="2363788"/>
          <p14:tracePt t="80482" x="2822575" y="2363788"/>
          <p14:tracePt t="80498" x="2808288" y="2378075"/>
          <p14:tracePt t="80505" x="2794000" y="2392363"/>
          <p14:tracePt t="80513" x="2794000" y="2406650"/>
          <p14:tracePt t="80521" x="2779713" y="2419350"/>
          <p14:tracePt t="80529" x="2765425" y="2433638"/>
          <p14:tracePt t="80537" x="2765425" y="2447925"/>
          <p14:tracePt t="80545" x="2751138" y="2462213"/>
          <p14:tracePt t="80553" x="2736850" y="2482850"/>
          <p14:tracePt t="80561" x="2736850" y="2497138"/>
          <p14:tracePt t="80568" x="2716213" y="2497138"/>
          <p14:tracePt t="80576" x="2716213" y="2511425"/>
          <p14:tracePt t="80584" x="2701925" y="2525713"/>
          <p14:tracePt t="80592" x="2701925" y="2540000"/>
          <p14:tracePt t="80600" x="2687638" y="2540000"/>
          <p14:tracePt t="80608" x="2673350" y="2554288"/>
          <p14:tracePt t="80617" x="2673350" y="2568575"/>
          <p14:tracePt t="80625" x="2660650" y="2582863"/>
          <p14:tracePt t="80632" x="2660650" y="2597150"/>
          <p14:tracePt t="80640" x="2646363" y="2617788"/>
          <p14:tracePt t="80647" x="2632075" y="2632075"/>
          <p14:tracePt t="80655" x="2617788" y="2646363"/>
          <p14:tracePt t="80671" x="2597150" y="2673350"/>
          <p14:tracePt t="80679" x="2582863" y="2673350"/>
          <p14:tracePt t="80687" x="2568575" y="2687638"/>
          <p14:tracePt t="80695" x="2554288" y="2701925"/>
          <p14:tracePt t="80703" x="2554288" y="2716213"/>
          <p14:tracePt t="80711" x="2540000" y="2716213"/>
          <p14:tracePt t="80726" x="2525713" y="2736850"/>
          <p14:tracePt t="80742" x="2511425" y="2751138"/>
          <p14:tracePt t="80758" x="2497138" y="2751138"/>
          <p14:tracePt t="80766" x="2497138" y="2765425"/>
          <p14:tracePt t="80775" x="2482850" y="2765425"/>
          <p14:tracePt t="80781" x="2462213" y="2779713"/>
          <p14:tracePt t="80789" x="2447925" y="2779713"/>
          <p14:tracePt t="80797" x="2447925" y="2794000"/>
          <p14:tracePt t="80805" x="2433638" y="2794000"/>
          <p14:tracePt t="80813" x="2419350" y="2794000"/>
          <p14:tracePt t="80821" x="2406650" y="2808288"/>
          <p14:tracePt t="80837" x="2392363" y="2808288"/>
          <p14:tracePt t="80844" x="2378075" y="2822575"/>
          <p14:tracePt t="80868" x="2363788" y="2822575"/>
          <p14:tracePt t="80908" x="2343150" y="2822575"/>
          <p14:tracePt t="80939" x="2328863" y="2822575"/>
          <p14:tracePt t="80955" x="2328863" y="2836863"/>
          <p14:tracePt t="80986" x="2314575" y="2836863"/>
          <p14:tracePt t="81546" x="2328863" y="2836863"/>
          <p14:tracePt t="81562" x="2343150" y="2836863"/>
          <p14:tracePt t="81578" x="2343150" y="2822575"/>
          <p14:tracePt t="81585" x="2363788" y="2822575"/>
          <p14:tracePt t="81593" x="2378075" y="2822575"/>
          <p14:tracePt t="81617" x="2392363" y="2822575"/>
          <p14:tracePt t="81625" x="2406650" y="2822575"/>
          <p14:tracePt t="81641" x="2419350" y="2822575"/>
          <p14:tracePt t="81649" x="2447925" y="2808288"/>
          <p14:tracePt t="81657" x="2462213" y="2808288"/>
          <p14:tracePt t="81664" x="2482850" y="2808288"/>
          <p14:tracePt t="81672" x="2511425" y="2808288"/>
          <p14:tracePt t="81680" x="2540000" y="2794000"/>
          <p14:tracePt t="81688" x="2554288" y="2794000"/>
          <p14:tracePt t="81696" x="2582863" y="2794000"/>
          <p14:tracePt t="81704" x="2617788" y="2794000"/>
          <p14:tracePt t="81712" x="2632075" y="2794000"/>
          <p14:tracePt t="81719" x="2660650" y="2794000"/>
          <p14:tracePt t="81735" x="2673350" y="2794000"/>
          <p14:tracePt t="81743" x="2687638" y="2794000"/>
          <p14:tracePt t="81751" x="2701925" y="2794000"/>
          <p14:tracePt t="81767" x="2716213" y="2794000"/>
          <p14:tracePt t="81782" x="2736850" y="2794000"/>
          <p14:tracePt t="81814" x="2751138" y="2794000"/>
          <p14:tracePt t="81845" x="2765425" y="2794000"/>
          <p14:tracePt t="81861" x="2779713" y="2794000"/>
          <p14:tracePt t="81885" x="2794000" y="2794000"/>
          <p14:tracePt t="81909" x="2808288" y="2794000"/>
          <p14:tracePt t="82003" x="2822575" y="2794000"/>
          <p14:tracePt t="82050" x="2836863" y="2794000"/>
          <p14:tracePt t="94062" x="2836863" y="2765425"/>
          <p14:tracePt t="94069" x="2836863" y="2751138"/>
          <p14:tracePt t="94077" x="2836863" y="2716213"/>
          <p14:tracePt t="94086" x="2851150" y="2673350"/>
          <p14:tracePt t="94093" x="2871788" y="2617788"/>
          <p14:tracePt t="94101" x="2886075" y="2568575"/>
          <p14:tracePt t="94109" x="2914650" y="2511425"/>
          <p14:tracePt t="94117" x="2941638" y="2447925"/>
          <p14:tracePt t="94125" x="2955925" y="2392363"/>
          <p14:tracePt t="94133" x="2990850" y="2328863"/>
          <p14:tracePt t="94141" x="3019425" y="2271713"/>
          <p14:tracePt t="94148" x="3033713" y="2208213"/>
          <p14:tracePt t="94156" x="3062288" y="2165350"/>
          <p14:tracePt t="94164" x="3076575" y="2138363"/>
          <p14:tracePt t="94172" x="3105150" y="2060575"/>
          <p14:tracePt t="94180" x="3125788" y="2032000"/>
          <p14:tracePt t="94188" x="3140075" y="2003425"/>
          <p14:tracePt t="94196" x="3168650" y="1954213"/>
          <p14:tracePt t="94203" x="3181350" y="1925638"/>
          <p14:tracePt t="94211" x="3181350" y="1898650"/>
          <p14:tracePt t="94219" x="3195638" y="1870075"/>
          <p14:tracePt t="94227" x="3209925" y="1835150"/>
          <p14:tracePt t="94235" x="3224213" y="1820863"/>
          <p14:tracePt t="94243" x="3224213" y="1806575"/>
          <p14:tracePt t="94251" x="3244850" y="1778000"/>
          <p14:tracePt t="94259" x="3244850" y="1763713"/>
          <p14:tracePt t="94267" x="3259138" y="1749425"/>
          <p14:tracePt t="94275" x="3259138" y="1735138"/>
          <p14:tracePt t="94283" x="3259138" y="1720850"/>
          <p14:tracePt t="94291" x="3273425" y="1685925"/>
          <p14:tracePt t="94298" x="3273425" y="1671638"/>
          <p14:tracePt t="94306" x="3273425" y="1657350"/>
          <p14:tracePt t="94314" x="3287713" y="1657350"/>
          <p14:tracePt t="94322" x="3287713" y="1644650"/>
          <p14:tracePt t="94330" x="3287713" y="1630363"/>
          <p14:tracePt t="94338" x="3287713" y="1616075"/>
          <p14:tracePt t="94345" x="3302000" y="1601788"/>
          <p14:tracePt t="94353" x="3302000" y="1581150"/>
          <p14:tracePt t="94361" x="3302000" y="1566863"/>
          <p14:tracePt t="94369" x="3316288" y="1552575"/>
          <p14:tracePt t="94377" x="3316288" y="1538288"/>
          <p14:tracePt t="94385" x="3316288" y="1524000"/>
          <p14:tracePt t="94393" x="3330575" y="1509713"/>
          <p14:tracePt t="94401" x="3330575" y="1495425"/>
          <p14:tracePt t="94409" x="3344863" y="1495425"/>
          <p14:tracePt t="94417" x="3344863" y="1481138"/>
          <p14:tracePt t="94425" x="3344863" y="1466850"/>
          <p14:tracePt t="94433" x="3344863" y="1446213"/>
          <p14:tracePt t="94440" x="3359150" y="1446213"/>
          <p14:tracePt t="94456" x="3359150" y="1431925"/>
          <p14:tracePt t="94480" x="3359150" y="1417638"/>
          <p14:tracePt t="94550" x="3344863" y="1417638"/>
          <p14:tracePt t="94558" x="3330575" y="1417638"/>
          <p14:tracePt t="94566" x="3316288" y="1431925"/>
          <p14:tracePt t="94575" x="3287713" y="1446213"/>
          <p14:tracePt t="94583" x="3273425" y="1466850"/>
          <p14:tracePt t="94590" x="3244850" y="1481138"/>
          <p14:tracePt t="94598" x="3224213" y="1495425"/>
          <p14:tracePt t="94606" x="3195638" y="1509713"/>
          <p14:tracePt t="94614" x="3195638" y="1524000"/>
          <p14:tracePt t="94622" x="3168650" y="1538288"/>
          <p14:tracePt t="94629" x="3154363" y="1538288"/>
          <p14:tracePt t="94637" x="3140075" y="1552575"/>
          <p14:tracePt t="94645" x="3125788" y="1552575"/>
          <p14:tracePt t="94653" x="3125788" y="1566863"/>
          <p14:tracePt t="94661" x="3105150" y="1566863"/>
          <p14:tracePt t="94677" x="3090863" y="1566863"/>
          <p14:tracePt t="94685" x="3090863" y="1581150"/>
          <p14:tracePt t="94693" x="3076575" y="1581150"/>
          <p14:tracePt t="94724" x="3076575" y="1601788"/>
          <p14:tracePt t="94732" x="3062288" y="1601788"/>
          <p14:tracePt t="94755" x="3062288" y="1616075"/>
          <p14:tracePt t="94779" x="3048000" y="1616075"/>
          <p14:tracePt t="94787" x="3048000" y="1630363"/>
          <p14:tracePt t="94834" x="3033713" y="1644650"/>
          <p14:tracePt t="94858" x="3019425" y="1644650"/>
          <p14:tracePt t="94867" x="3019425" y="1657350"/>
          <p14:tracePt t="94875" x="3005138" y="1657350"/>
          <p14:tracePt t="94897" x="2990850" y="1671638"/>
          <p14:tracePt t="94905" x="2970213" y="1671638"/>
          <p14:tracePt t="94921" x="2955925" y="1685925"/>
          <p14:tracePt t="94929" x="2941638" y="1685925"/>
          <p14:tracePt t="94945" x="2927350" y="1685925"/>
          <p14:tracePt t="94953" x="2914650" y="1700213"/>
          <p14:tracePt t="94968" x="2900363" y="1700213"/>
          <p14:tracePt t="94976" x="2886075" y="1700213"/>
          <p14:tracePt t="95000" x="2871788" y="1700213"/>
          <p14:tracePt t="95024" x="2851150" y="1700213"/>
          <p14:tracePt t="95047" x="2836863" y="1700213"/>
          <p14:tracePt t="95079" x="2822575" y="1700213"/>
          <p14:tracePt t="95110" x="2808288" y="1700213"/>
          <p14:tracePt t="95189" x="2794000" y="1700213"/>
          <p14:tracePt t="95221" x="2779713" y="1700213"/>
          <p14:tracePt t="95244" x="2765425" y="1700213"/>
          <p14:tracePt t="95276" x="2751138" y="1700213"/>
          <p14:tracePt t="95331" x="2736850" y="1700213"/>
          <p14:tracePt t="95378" x="2716213" y="1700213"/>
          <p14:tracePt t="95402" x="2716213" y="1685925"/>
          <p14:tracePt t="95410" x="2716213" y="1671638"/>
          <p14:tracePt t="95418" x="2701925" y="1671638"/>
          <p14:tracePt t="95434" x="2701925" y="1657350"/>
          <p14:tracePt t="95442" x="2687638" y="1644650"/>
          <p14:tracePt t="95457" x="2687638" y="1630363"/>
          <p14:tracePt t="95465" x="2673350" y="1630363"/>
          <p14:tracePt t="95481" x="2673350" y="1616075"/>
          <p14:tracePt t="95497" x="2660650" y="1616075"/>
          <p14:tracePt t="95504" x="2660650" y="1601788"/>
          <p14:tracePt t="95536" x="2660650" y="1581150"/>
          <p14:tracePt t="95552" x="2646363" y="1566863"/>
          <p14:tracePt t="95583" x="2646363" y="1552575"/>
          <p14:tracePt t="95607" x="2646363" y="1538288"/>
          <p14:tracePt t="95639" x="2646363" y="1524000"/>
          <p14:tracePt t="95654" x="2646363" y="1509713"/>
          <p14:tracePt t="95725" x="2660650" y="1509713"/>
          <p14:tracePt t="95741" x="2660650" y="1495425"/>
          <p14:tracePt t="95750" x="2673350" y="1495425"/>
          <p14:tracePt t="95765" x="2687638" y="1495425"/>
          <p14:tracePt t="95773" x="2701925" y="1481138"/>
          <p14:tracePt t="95781" x="2716213" y="1481138"/>
          <p14:tracePt t="95788" x="2736850" y="1466850"/>
          <p14:tracePt t="95796" x="2751138" y="1466850"/>
          <p14:tracePt t="95804" x="2765425" y="1466850"/>
          <p14:tracePt t="95812" x="2765425" y="1446213"/>
          <p14:tracePt t="95820" x="2779713" y="1446213"/>
          <p14:tracePt t="95828" x="2794000" y="1446213"/>
          <p14:tracePt t="95836" x="2808288" y="1431925"/>
          <p14:tracePt t="95844" x="2822575" y="1431925"/>
          <p14:tracePt t="95852" x="2836863" y="1431925"/>
          <p14:tracePt t="95859" x="2851150" y="1417638"/>
          <p14:tracePt t="95875" x="2886075" y="1417638"/>
          <p14:tracePt t="95883" x="2900363" y="1417638"/>
          <p14:tracePt t="95892" x="2914650" y="1417638"/>
          <p14:tracePt t="95900" x="2927350" y="1417638"/>
          <p14:tracePt t="95907" x="2941638" y="1417638"/>
          <p14:tracePt t="95915" x="2955925" y="1403350"/>
          <p14:tracePt t="95930" x="2970213" y="1403350"/>
          <p14:tracePt t="95938" x="2990850" y="1403350"/>
          <p14:tracePt t="95946" x="3005138" y="1403350"/>
          <p14:tracePt t="95962" x="3019425" y="1403350"/>
          <p14:tracePt t="95970" x="3033713" y="1403350"/>
          <p14:tracePt t="95978" x="3048000" y="1403350"/>
          <p14:tracePt t="95993" x="3062288" y="1403350"/>
          <p14:tracePt t="96009" x="3076575" y="1403350"/>
          <p14:tracePt t="96041" x="3090863" y="1403350"/>
          <p14:tracePt t="96112" x="3105150" y="1403350"/>
          <p14:tracePt t="96143" x="3125788" y="1403350"/>
          <p14:tracePt t="96190" x="3140075" y="1403350"/>
          <p14:tracePt t="96214" x="3154363" y="1403350"/>
          <p14:tracePt t="96222" x="3168650" y="1403350"/>
          <p14:tracePt t="96238" x="3181350" y="1403350"/>
          <p14:tracePt t="96246" x="3195638" y="1403350"/>
          <p14:tracePt t="96254" x="3209925" y="1403350"/>
          <p14:tracePt t="96261" x="3224213" y="1403350"/>
          <p14:tracePt t="96269" x="3244850" y="1403350"/>
          <p14:tracePt t="96277" x="3259138" y="1417638"/>
          <p14:tracePt t="96285" x="3273425" y="1417638"/>
          <p14:tracePt t="96293" x="3287713" y="1417638"/>
          <p14:tracePt t="96301" x="3302000" y="1417638"/>
          <p14:tracePt t="96309" x="3316288" y="1417638"/>
          <p14:tracePt t="96317" x="3330575" y="1431925"/>
          <p14:tracePt t="96325" x="3344863" y="1431925"/>
          <p14:tracePt t="96333" x="3379788" y="1431925"/>
          <p14:tracePt t="96340" x="3394075" y="1431925"/>
          <p14:tracePt t="96348" x="3408363" y="1431925"/>
          <p14:tracePt t="96356" x="3435350" y="1446213"/>
          <p14:tracePt t="96364" x="3449638" y="1446213"/>
          <p14:tracePt t="96372" x="3463925" y="1446213"/>
          <p14:tracePt t="96380" x="3478213" y="1446213"/>
          <p14:tracePt t="96388" x="3498850" y="1466850"/>
          <p14:tracePt t="96403" x="3513138" y="1466850"/>
          <p14:tracePt t="96411" x="3527425" y="1466850"/>
          <p14:tracePt t="96427" x="3527425" y="1481138"/>
          <p14:tracePt t="96435" x="3541713" y="1481138"/>
          <p14:tracePt t="96514" x="3541713" y="1495425"/>
          <p14:tracePt t="96553" x="3527425" y="1495425"/>
          <p14:tracePt t="96561" x="3498850" y="1495425"/>
          <p14:tracePt t="96569" x="3478213" y="1495425"/>
          <p14:tracePt t="96577" x="3463925" y="1495425"/>
          <p14:tracePt t="96585" x="3435350" y="1509713"/>
          <p14:tracePt t="96593" x="3422650" y="1509713"/>
          <p14:tracePt t="96600" x="3408363" y="1509713"/>
          <p14:tracePt t="96608" x="3379788" y="1509713"/>
          <p14:tracePt t="96624" x="3359150" y="1509713"/>
          <p14:tracePt t="96632" x="3344863" y="1509713"/>
          <p14:tracePt t="96656" x="3330575" y="1509713"/>
          <p14:tracePt t="96664" x="3316288" y="1509713"/>
          <p14:tracePt t="96679" x="3302000" y="1509713"/>
          <p14:tracePt t="96687" x="3302000" y="1524000"/>
          <p14:tracePt t="96695" x="3287713" y="1524000"/>
          <p14:tracePt t="96704" x="3273425" y="1524000"/>
          <p14:tracePt t="96719" x="3259138" y="1524000"/>
          <p14:tracePt t="96727" x="3244850" y="1524000"/>
          <p14:tracePt t="96734" x="3224213" y="1538288"/>
          <p14:tracePt t="96742" x="3209925" y="1538288"/>
          <p14:tracePt t="96750" x="3195638" y="1538288"/>
          <p14:tracePt t="96766" x="3181350" y="1538288"/>
          <p14:tracePt t="96775" x="3168650" y="1538288"/>
          <p14:tracePt t="96782" x="3154363" y="1552575"/>
          <p14:tracePt t="96790" x="3140075" y="1552575"/>
          <p14:tracePt t="96805" x="3125788" y="1552575"/>
          <p14:tracePt t="96813" x="3105150" y="1552575"/>
          <p14:tracePt t="96821" x="3105150" y="1566863"/>
          <p14:tracePt t="96829" x="3090863" y="1566863"/>
          <p14:tracePt t="96845" x="3076575" y="1566863"/>
          <p14:tracePt t="96861" x="3062288" y="1566863"/>
          <p14:tracePt t="96884" x="3048000" y="1566863"/>
          <p14:tracePt t="96900" x="3033713" y="1581150"/>
          <p14:tracePt t="96924" x="3019425" y="1581150"/>
          <p14:tracePt t="96940" x="3005138" y="1581150"/>
          <p14:tracePt t="96963" x="2990850" y="1581150"/>
          <p14:tracePt t="96987" x="2970213" y="1581150"/>
          <p14:tracePt t="97018" x="2970213" y="1601788"/>
          <p14:tracePt t="97081" x="2955925" y="1601788"/>
          <p14:tracePt t="97129" x="2941638" y="1601788"/>
          <p14:tracePt t="97160" x="2927350" y="1601788"/>
          <p14:tracePt t="97192" x="2914650" y="1601788"/>
          <p14:tracePt t="97223" x="2900363" y="1601788"/>
          <p14:tracePt t="97247" x="2886075" y="1601788"/>
          <p14:tracePt t="97255" x="2871788" y="1601788"/>
          <p14:tracePt t="97271" x="2851150" y="1616075"/>
          <p14:tracePt t="97286" x="2836863" y="1616075"/>
          <p14:tracePt t="97302" x="2822575" y="1616075"/>
          <p14:tracePt t="97326" x="2808288" y="1616075"/>
          <p14:tracePt t="97349" x="2794000" y="1616075"/>
          <p14:tracePt t="97562" x="2808288" y="1616075"/>
          <p14:tracePt t="97578" x="2822575" y="1616075"/>
          <p14:tracePt t="97594" x="2836863" y="1616075"/>
          <p14:tracePt t="97602" x="2851150" y="1616075"/>
          <p14:tracePt t="97617" x="2871788" y="1616075"/>
          <p14:tracePt t="97625" x="2886075" y="1601788"/>
          <p14:tracePt t="97633" x="2900363" y="1601788"/>
          <p14:tracePt t="97642" x="2914650" y="1581150"/>
          <p14:tracePt t="97650" x="2927350" y="1581150"/>
          <p14:tracePt t="97657" x="2941638" y="1566863"/>
          <p14:tracePt t="97665" x="2955925" y="1566863"/>
          <p14:tracePt t="97673" x="2970213" y="1566863"/>
          <p14:tracePt t="97680" x="2990850" y="1566863"/>
          <p14:tracePt t="97688" x="3005138" y="1552575"/>
          <p14:tracePt t="97696" x="3019425" y="1552575"/>
          <p14:tracePt t="97704" x="3033713" y="1552575"/>
          <p14:tracePt t="97712" x="3048000" y="1552575"/>
          <p14:tracePt t="97720" x="3062288" y="1552575"/>
          <p14:tracePt t="97728" x="3090863" y="1538288"/>
          <p14:tracePt t="97736" x="3105150" y="1538288"/>
          <p14:tracePt t="97744" x="3125788" y="1538288"/>
          <p14:tracePt t="97751" x="3154363" y="1538288"/>
          <p14:tracePt t="97759" x="3168650" y="1524000"/>
          <p14:tracePt t="97767" x="3181350" y="1524000"/>
          <p14:tracePt t="97775" x="3209925" y="1524000"/>
          <p14:tracePt t="97783" x="3224213" y="1524000"/>
          <p14:tracePt t="97791" x="3244850" y="1509713"/>
          <p14:tracePt t="97800" x="3259138" y="1509713"/>
          <p14:tracePt t="97807" x="3273425" y="1509713"/>
          <p14:tracePt t="97815" x="3287713" y="1509713"/>
          <p14:tracePt t="97822" x="3302000" y="1509713"/>
          <p14:tracePt t="97830" x="3316288" y="1509713"/>
          <p14:tracePt t="97846" x="3330575" y="1509713"/>
          <p14:tracePt t="97862" x="3344863" y="1509713"/>
          <p14:tracePt t="97870" x="3359150" y="1509713"/>
          <p14:tracePt t="97893" x="3379788" y="1509713"/>
          <p14:tracePt t="97909" x="3394075" y="1509713"/>
          <p14:tracePt t="97941" x="3408363" y="1509713"/>
          <p14:tracePt t="97956" x="3422650" y="1509713"/>
          <p14:tracePt t="97972" x="3435350" y="1509713"/>
          <p14:tracePt t="97988" x="3449638" y="1509713"/>
          <p14:tracePt t="98004" x="3463925" y="1509713"/>
          <p14:tracePt t="98012" x="3478213" y="1509713"/>
          <p14:tracePt t="98027" x="3498850" y="1509713"/>
          <p14:tracePt t="98043" x="3513138" y="1509713"/>
          <p14:tracePt t="98051" x="3527425" y="1509713"/>
          <p14:tracePt t="98059" x="3541713" y="1509713"/>
          <p14:tracePt t="98067" x="3556000" y="1509713"/>
          <p14:tracePt t="98075" x="3584575" y="1509713"/>
          <p14:tracePt t="98083" x="3598863" y="1509713"/>
          <p14:tracePt t="98090" x="3613150" y="1509713"/>
          <p14:tracePt t="98098" x="3648075" y="1509713"/>
          <p14:tracePt t="98106" x="3676650" y="1524000"/>
          <p14:tracePt t="98114" x="3689350" y="1524000"/>
          <p14:tracePt t="98122" x="3717925" y="1524000"/>
          <p14:tracePt t="98130" x="3752850" y="1524000"/>
          <p14:tracePt t="98138" x="3767138" y="1524000"/>
          <p14:tracePt t="98146" x="3795713" y="1538288"/>
          <p14:tracePt t="98153" x="3824288" y="1538288"/>
          <p14:tracePt t="98161" x="3852863" y="1538288"/>
          <p14:tracePt t="98169" x="3887788" y="1538288"/>
          <p14:tracePt t="98177" x="3902075" y="1538288"/>
          <p14:tracePt t="98185" x="3930650" y="1538288"/>
          <p14:tracePt t="98193" x="3957638" y="1538288"/>
          <p14:tracePt t="98201" x="3986213" y="1538288"/>
          <p14:tracePt t="98209" x="4021138" y="1538288"/>
          <p14:tracePt t="98217" x="4035425" y="1538288"/>
          <p14:tracePt t="98225" x="4064000" y="1538288"/>
          <p14:tracePt t="98233" x="4092575" y="1538288"/>
          <p14:tracePt t="98241" x="4106863" y="1538288"/>
          <p14:tracePt t="98248" x="4141788" y="1538288"/>
          <p14:tracePt t="98256" x="4170363" y="1552575"/>
          <p14:tracePt t="98264" x="4184650" y="1552575"/>
          <p14:tracePt t="98272" x="4197350" y="1552575"/>
          <p14:tracePt t="98280" x="4225925" y="1566863"/>
          <p14:tracePt t="98288" x="4240213" y="1566863"/>
          <p14:tracePt t="98295" x="4260850" y="1566863"/>
          <p14:tracePt t="98303" x="4275138" y="1581150"/>
          <p14:tracePt t="98311" x="4289425" y="1581150"/>
          <p14:tracePt t="98327" x="4303713" y="1601788"/>
          <p14:tracePt t="98343" x="4318000" y="1601788"/>
          <p14:tracePt t="98351" x="4332288" y="1601788"/>
          <p14:tracePt t="98359" x="4332288" y="1616075"/>
          <p14:tracePt t="98367" x="4346575" y="1630363"/>
          <p14:tracePt t="98375" x="4360863" y="1630363"/>
          <p14:tracePt t="98383" x="4375150" y="1644650"/>
          <p14:tracePt t="98390" x="4395788" y="1657350"/>
          <p14:tracePt t="98398" x="4410075" y="1671638"/>
          <p14:tracePt t="98406" x="4424363" y="1685925"/>
          <p14:tracePt t="98414" x="4438650" y="1700213"/>
          <p14:tracePt t="98422" x="4438650" y="1720850"/>
          <p14:tracePt t="98429" x="4451350" y="1720850"/>
          <p14:tracePt t="98437" x="4451350" y="1735138"/>
          <p14:tracePt t="98453" x="4465638" y="1735138"/>
          <p14:tracePt t="98461" x="4465638" y="1749425"/>
          <p14:tracePt t="99391" x="4479925" y="1749425"/>
          <p14:tracePt t="99407" x="4494213" y="1749425"/>
          <p14:tracePt t="99415" x="4514850" y="1749425"/>
          <p14:tracePt t="99431" x="4529138" y="1749425"/>
          <p14:tracePt t="99438" x="4543425" y="1749425"/>
          <p14:tracePt t="99454" x="4557713" y="1749425"/>
          <p14:tracePt t="99470" x="4572000" y="1749425"/>
          <p14:tracePt t="99478" x="4586288" y="1749425"/>
          <p14:tracePt t="99493" x="4600575" y="1749425"/>
          <p14:tracePt t="99509" x="4614863" y="1749425"/>
          <p14:tracePt t="99525" x="4629150" y="1749425"/>
          <p14:tracePt t="99541" x="4649788" y="1749425"/>
          <p14:tracePt t="99564" x="4664075" y="1749425"/>
          <p14:tracePt t="99643" x="4678363" y="1749425"/>
          <p14:tracePt t="99699" x="4692650" y="1749425"/>
          <p14:tracePt t="99738" x="4705350" y="1749425"/>
          <p14:tracePt t="99762" x="4719638" y="1749425"/>
          <p14:tracePt t="99770" x="4733925" y="1749425"/>
          <p14:tracePt t="99778" x="4768850" y="1749425"/>
          <p14:tracePt t="99785" x="4783138" y="1749425"/>
          <p14:tracePt t="99793" x="4797425" y="1749425"/>
          <p14:tracePt t="99801" x="4826000" y="1763713"/>
          <p14:tracePt t="99809" x="4840288" y="1763713"/>
          <p14:tracePt t="99817" x="4854575" y="1778000"/>
          <p14:tracePt t="99825" x="4868863" y="1778000"/>
          <p14:tracePt t="99833" x="4883150" y="1778000"/>
          <p14:tracePt t="99841" x="4903788" y="1792288"/>
          <p14:tracePt t="99848" x="4918075" y="1792288"/>
          <p14:tracePt t="99864" x="4918075" y="1806575"/>
          <p14:tracePt t="99872" x="4932363" y="1806575"/>
          <p14:tracePt t="100061" x="4918075" y="1806575"/>
          <p14:tracePt t="100101" x="4903788" y="1806575"/>
          <p14:tracePt t="100116" x="4883150" y="1806575"/>
          <p14:tracePt t="100132" x="4868863" y="1806575"/>
          <p14:tracePt t="100148" x="4854575" y="1806575"/>
          <p14:tracePt t="100156" x="4840288" y="1806575"/>
          <p14:tracePt t="100164" x="4826000" y="1806575"/>
          <p14:tracePt t="100172" x="4811713" y="1806575"/>
          <p14:tracePt t="100187" x="4797425" y="1806575"/>
          <p14:tracePt t="100195" x="4783138" y="1806575"/>
          <p14:tracePt t="100211" x="4768850" y="1806575"/>
          <p14:tracePt t="100219" x="4748213" y="1806575"/>
          <p14:tracePt t="100227" x="4733925" y="1806575"/>
          <p14:tracePt t="100235" x="4719638" y="1806575"/>
          <p14:tracePt t="100242" x="4705350" y="1806575"/>
          <p14:tracePt t="100251" x="4692650" y="1792288"/>
          <p14:tracePt t="100258" x="4678363" y="1792288"/>
          <p14:tracePt t="100267" x="4664075" y="1792288"/>
          <p14:tracePt t="100275" x="4649788" y="1778000"/>
          <p14:tracePt t="100283" x="4629150" y="1778000"/>
          <p14:tracePt t="100290" x="4614863" y="1778000"/>
          <p14:tracePt t="100298" x="4600575" y="1778000"/>
          <p14:tracePt t="100306" x="4586288" y="1778000"/>
          <p14:tracePt t="100314" x="4572000" y="1763713"/>
          <p14:tracePt t="100329" x="4543425" y="1749425"/>
          <p14:tracePt t="100337" x="4529138" y="1749425"/>
          <p14:tracePt t="100345" x="4494213" y="1735138"/>
          <p14:tracePt t="100353" x="4479925" y="1720850"/>
          <p14:tracePt t="100361" x="4465638" y="1720850"/>
          <p14:tracePt t="100369" x="4438650" y="1700213"/>
          <p14:tracePt t="100377" x="4410075" y="1685925"/>
          <p14:tracePt t="100384" x="4395788" y="1671638"/>
          <p14:tracePt t="100392" x="4375150" y="1657350"/>
          <p14:tracePt t="100408" x="4360863" y="1644650"/>
          <p14:tracePt t="100417" x="4346575" y="1644650"/>
          <p14:tracePt t="100425" x="4346575" y="1630363"/>
          <p14:tracePt t="100432" x="4332288" y="1630363"/>
          <p14:tracePt t="100440" x="4332288" y="1616075"/>
          <p14:tracePt t="100463" x="4318000" y="1616075"/>
          <p14:tracePt t="100471" x="4318000" y="1601788"/>
          <p14:tracePt t="100503" x="4318000" y="1581150"/>
          <p14:tracePt t="100526" x="4303713" y="1581150"/>
          <p14:tracePt t="100534" x="4303713" y="1566863"/>
          <p14:tracePt t="101953" x="4275138" y="1566863"/>
          <p14:tracePt t="101961" x="4240213" y="1566863"/>
          <p14:tracePt t="101969" x="4211638" y="1552575"/>
          <p14:tracePt t="101978" x="4170363" y="1552575"/>
          <p14:tracePt t="101985" x="4106863" y="1538288"/>
          <p14:tracePt t="101993" x="4049713" y="1538288"/>
          <p14:tracePt t="102001" x="3986213" y="1538288"/>
          <p14:tracePt t="102009" x="3930650" y="1538288"/>
          <p14:tracePt t="102017" x="3902075" y="1538288"/>
          <p14:tracePt t="102025" x="3852863" y="1538288"/>
          <p14:tracePt t="102033" x="3810000" y="1538288"/>
          <p14:tracePt t="102040" x="3767138" y="1538288"/>
          <p14:tracePt t="102048" x="3717925" y="1538288"/>
          <p14:tracePt t="102056" x="3676650" y="1538288"/>
          <p14:tracePt t="102064" x="3613150" y="1538288"/>
          <p14:tracePt t="102071" x="3598863" y="1538288"/>
          <p14:tracePt t="102079" x="3556000" y="1538288"/>
          <p14:tracePt t="102087" x="3513138" y="1538288"/>
          <p14:tracePt t="102095" x="3478213" y="1538288"/>
          <p14:tracePt t="102103" x="3449638" y="1538288"/>
          <p14:tracePt t="102111" x="3422650" y="1538288"/>
          <p14:tracePt t="102119" x="3394075" y="1538288"/>
          <p14:tracePt t="102127" x="3379788" y="1538288"/>
          <p14:tracePt t="102135" x="3344863" y="1538288"/>
          <p14:tracePt t="102142" x="3330575" y="1538288"/>
          <p14:tracePt t="102150" x="3302000" y="1538288"/>
          <p14:tracePt t="102158" x="3287713" y="1538288"/>
          <p14:tracePt t="102174" x="3273425" y="1538288"/>
          <p14:tracePt t="102276" x="3287713" y="1538288"/>
          <p14:tracePt t="102284" x="3316288" y="1538288"/>
          <p14:tracePt t="102292" x="3344863" y="1524000"/>
          <p14:tracePt t="102300" x="3394075" y="1524000"/>
          <p14:tracePt t="102308" x="3435350" y="1524000"/>
          <p14:tracePt t="102316" x="3498850" y="1509713"/>
          <p14:tracePt t="102325" x="3556000" y="1509713"/>
          <p14:tracePt t="102332" x="3633788" y="1509713"/>
          <p14:tracePt t="102340" x="3676650" y="1509713"/>
          <p14:tracePt t="102347" x="3717925" y="1509713"/>
          <p14:tracePt t="102355" x="3795713" y="1509713"/>
          <p14:tracePt t="102363" x="3838575" y="1509713"/>
          <p14:tracePt t="102371" x="3902075" y="1509713"/>
          <p14:tracePt t="102379" x="3943350" y="1509713"/>
          <p14:tracePt t="102387" x="3986213" y="1509713"/>
          <p14:tracePt t="102395" x="4049713" y="1509713"/>
          <p14:tracePt t="102402" x="4092575" y="1538288"/>
          <p14:tracePt t="102410" x="4141788" y="1552575"/>
          <p14:tracePt t="102418" x="4170363" y="1566863"/>
          <p14:tracePt t="102426" x="4211638" y="1601788"/>
          <p14:tracePt t="102434" x="4240213" y="1630363"/>
          <p14:tracePt t="102442" x="4275138" y="1644650"/>
          <p14:tracePt t="102450" x="4289425" y="1657350"/>
          <p14:tracePt t="102458" x="4318000" y="1671638"/>
          <p14:tracePt t="102466" x="4332288" y="1685925"/>
          <p14:tracePt t="102473" x="4346575" y="1700213"/>
          <p14:tracePt t="102481" x="4346575" y="1720850"/>
          <p14:tracePt t="102489" x="4360863" y="1735138"/>
          <p14:tracePt t="102497" x="4360863" y="1749425"/>
          <p14:tracePt t="102505" x="4360863" y="1763713"/>
          <p14:tracePt t="102513" x="4375150" y="1778000"/>
          <p14:tracePt t="102529" x="4375150" y="1792288"/>
          <p14:tracePt t="102537" x="4395788" y="1806575"/>
          <p14:tracePt t="102544" x="4395788" y="1835150"/>
          <p14:tracePt t="102552" x="4395788" y="1855788"/>
          <p14:tracePt t="102560" x="4395788" y="1870075"/>
          <p14:tracePt t="102568" x="4395788" y="1898650"/>
          <p14:tracePt t="102576" x="4395788" y="1911350"/>
          <p14:tracePt t="102584" x="4395788" y="1925638"/>
          <p14:tracePt t="102592" x="4395788" y="1939925"/>
          <p14:tracePt t="102607" x="4395788" y="1954213"/>
          <p14:tracePt t="103254" x="4410075" y="1954213"/>
          <p14:tracePt t="103262" x="4424363" y="1954213"/>
          <p14:tracePt t="103270" x="4465638" y="1939925"/>
          <p14:tracePt t="103278" x="4494213" y="1925638"/>
          <p14:tracePt t="103285" x="4529138" y="1911350"/>
          <p14:tracePt t="103293" x="4572000" y="1898650"/>
          <p14:tracePt t="103301" x="4600575" y="1898650"/>
          <p14:tracePt t="103309" x="4664075" y="1884363"/>
          <p14:tracePt t="103317" x="4678363" y="1870075"/>
          <p14:tracePt t="103325" x="4719638" y="1855788"/>
          <p14:tracePt t="103333" x="4748213" y="1855788"/>
          <p14:tracePt t="103342" x="4783138" y="1835150"/>
          <p14:tracePt t="103348" x="4826000" y="1835150"/>
          <p14:tracePt t="103356" x="4854575" y="1820863"/>
          <p14:tracePt t="103364" x="4868863" y="1820863"/>
          <p14:tracePt t="103372" x="4932363" y="1806575"/>
          <p14:tracePt t="103380" x="4959350" y="1806575"/>
          <p14:tracePt t="103388" x="5002213" y="1806575"/>
          <p14:tracePt t="103396" x="5051425" y="1792288"/>
          <p14:tracePt t="103404" x="5122863" y="1778000"/>
          <p14:tracePt t="103412" x="5186363" y="1778000"/>
          <p14:tracePt t="103419" x="5241925" y="1763713"/>
          <p14:tracePt t="103427" x="5319713" y="1763713"/>
          <p14:tracePt t="103435" x="5411788" y="1763713"/>
          <p14:tracePt t="103443" x="5481638" y="1763713"/>
          <p14:tracePt t="103451" x="5573713" y="1763713"/>
          <p14:tracePt t="103459" x="5630863" y="1763713"/>
          <p14:tracePt t="103467" x="5694363" y="1763713"/>
          <p14:tracePt t="103475" x="5764213" y="1763713"/>
          <p14:tracePt t="103483" x="5827713" y="1763713"/>
          <p14:tracePt t="103491" x="5884863" y="1763713"/>
          <p14:tracePt t="103498" x="5962650" y="1778000"/>
          <p14:tracePt t="103506" x="6038850" y="1778000"/>
          <p14:tracePt t="103514" x="6110288" y="1792288"/>
          <p14:tracePt t="103522" x="6202363" y="1820863"/>
          <p14:tracePt t="103530" x="6307138" y="1820863"/>
          <p14:tracePt t="103538" x="6392863" y="1835150"/>
          <p14:tracePt t="103545" x="6470650" y="1835150"/>
          <p14:tracePt t="103554" x="6546850" y="1855788"/>
          <p14:tracePt t="103561" x="6604000" y="1855788"/>
          <p14:tracePt t="103569" x="6646863" y="1855788"/>
          <p14:tracePt t="103577" x="6696075" y="1855788"/>
          <p14:tracePt t="103585" x="6737350" y="1855788"/>
          <p14:tracePt t="103593" x="6780213" y="1855788"/>
          <p14:tracePt t="103601" x="6815138" y="1855788"/>
          <p14:tracePt t="103609" x="6829425" y="1855788"/>
          <p14:tracePt t="103617" x="6843713" y="1855788"/>
          <p14:tracePt t="103956" x="6858000" y="1855788"/>
          <p14:tracePt t="103963" x="6886575" y="1835150"/>
          <p14:tracePt t="103971" x="6915150" y="1820863"/>
          <p14:tracePt t="103979" x="6950075" y="1820863"/>
          <p14:tracePt t="103987" x="6964363" y="1806575"/>
          <p14:tracePt t="103995" x="7005638" y="1806575"/>
          <p14:tracePt t="104003" x="7019925" y="1792288"/>
          <p14:tracePt t="104011" x="7054850" y="1792288"/>
          <p14:tracePt t="104018" x="7069138" y="1792288"/>
          <p14:tracePt t="104027" x="7083425" y="1778000"/>
          <p14:tracePt t="104034" x="7097713" y="1778000"/>
          <p14:tracePt t="104042" x="7112000" y="1778000"/>
          <p14:tracePt t="104050" x="7126288" y="1778000"/>
          <p14:tracePt t="104074" x="7140575" y="1778000"/>
          <p14:tracePt t="104097" x="7154863" y="1778000"/>
          <p14:tracePt t="104105" x="7169150" y="1778000"/>
          <p14:tracePt t="104113" x="7189788" y="1778000"/>
          <p14:tracePt t="104121" x="7204075" y="1763713"/>
          <p14:tracePt t="104137" x="7218363" y="1763713"/>
          <p14:tracePt t="104145" x="7232650" y="1763713"/>
          <p14:tracePt t="104152" x="7245350" y="1749425"/>
          <p14:tracePt t="104161" x="7259638" y="1749425"/>
          <p14:tracePt t="104176" x="7273925" y="1749425"/>
          <p14:tracePt t="104200" x="7288213" y="1749425"/>
          <p14:tracePt t="104216" x="7308850" y="1749425"/>
          <p14:tracePt t="104247" x="7323138" y="1749425"/>
          <p14:tracePt t="104263" x="7323138" y="1763713"/>
          <p14:tracePt t="104279" x="7323138" y="1778000"/>
          <p14:tracePt t="104287" x="7308850" y="1806575"/>
          <p14:tracePt t="104294" x="7273925" y="1820863"/>
          <p14:tracePt t="104302" x="7245350" y="1855788"/>
          <p14:tracePt t="104310" x="7204075" y="1884363"/>
          <p14:tracePt t="104318" x="7140575" y="1898650"/>
          <p14:tracePt t="104326" x="7126288" y="1911350"/>
          <p14:tracePt t="104334" x="7083425" y="1939925"/>
          <p14:tracePt t="104342" x="7034213" y="1954213"/>
          <p14:tracePt t="104350" x="7005638" y="1974850"/>
          <p14:tracePt t="104358" x="6978650" y="1989138"/>
          <p14:tracePt t="104365" x="6964363" y="2003425"/>
          <p14:tracePt t="104373" x="6935788" y="2003425"/>
          <p14:tracePt t="104381" x="6915150" y="2017713"/>
          <p14:tracePt t="104389" x="6900863" y="2017713"/>
          <p14:tracePt t="104397" x="6886575" y="2017713"/>
          <p14:tracePt t="104405" x="6886575" y="2032000"/>
          <p14:tracePt t="104421" x="6872288" y="2032000"/>
          <p14:tracePt t="104436" x="6858000" y="2032000"/>
          <p14:tracePt t="104625" x="6858000" y="2017713"/>
          <p14:tracePt t="104649" x="6858000" y="2003425"/>
          <p14:tracePt t="104657" x="6858000" y="1989138"/>
          <p14:tracePt t="104665" x="6858000" y="1974850"/>
          <p14:tracePt t="104673" x="6858000" y="1954213"/>
          <p14:tracePt t="104681" x="6843713" y="1939925"/>
          <p14:tracePt t="104689" x="6843713" y="1925638"/>
          <p14:tracePt t="104696" x="6843713" y="1911350"/>
          <p14:tracePt t="104704" x="6829425" y="1898650"/>
          <p14:tracePt t="104720" x="6829425" y="1884363"/>
          <p14:tracePt t="104728" x="6829425" y="1870075"/>
          <p14:tracePt t="104751" x="6829425" y="1855788"/>
          <p14:tracePt t="104791" x="6815138" y="1855788"/>
          <p14:tracePt t="104831" x="6800850" y="1855788"/>
          <p14:tracePt t="104846" x="6780213" y="1855788"/>
          <p14:tracePt t="104885" x="6765925" y="1855788"/>
          <p14:tracePt t="104909" x="6765925" y="1870075"/>
          <p14:tracePt t="104925" x="6751638" y="1884363"/>
          <p14:tracePt t="104933" x="6751638" y="1898650"/>
          <p14:tracePt t="104942" x="6737350" y="1911350"/>
          <p14:tracePt t="104950" x="6737350" y="1925638"/>
          <p14:tracePt t="104956" x="6737350" y="1939925"/>
          <p14:tracePt t="104964" x="6724650" y="1954213"/>
          <p14:tracePt t="104972" x="6724650" y="1974850"/>
          <p14:tracePt t="104980" x="6710363" y="1989138"/>
          <p14:tracePt t="104988" x="6710363" y="2017713"/>
          <p14:tracePt t="104996" x="6696075" y="2032000"/>
          <p14:tracePt t="105004" x="6696075" y="2046288"/>
          <p14:tracePt t="105012" x="6681788" y="2060575"/>
          <p14:tracePt t="105020" x="6681788" y="2074863"/>
          <p14:tracePt t="105027" x="6681788" y="2089150"/>
          <p14:tracePt t="105035" x="6661150" y="2109788"/>
          <p14:tracePt t="105043" x="6661150" y="2124075"/>
          <p14:tracePt t="105051" x="6661150" y="2138363"/>
          <p14:tracePt t="105059" x="6661150" y="2152650"/>
          <p14:tracePt t="105067" x="6661150" y="2165350"/>
          <p14:tracePt t="105075" x="6646863" y="2179638"/>
          <p14:tracePt t="105090" x="6646863" y="2193925"/>
          <p14:tracePt t="105098" x="6646863" y="2208213"/>
          <p14:tracePt t="105114" x="6646863" y="2228850"/>
          <p14:tracePt t="105130" x="6646863" y="2243138"/>
          <p14:tracePt t="105146" x="6646863" y="2257425"/>
          <p14:tracePt t="105154" x="6632575" y="2257425"/>
          <p14:tracePt t="105162" x="6632575" y="2271713"/>
          <p14:tracePt t="105177" x="6632575" y="2286000"/>
          <p14:tracePt t="105193" x="6632575" y="2300288"/>
          <p14:tracePt t="105209" x="6632575" y="2314575"/>
          <p14:tracePt t="105217" x="6618288" y="2314575"/>
          <p14:tracePt t="105225" x="6618288" y="2328863"/>
          <p14:tracePt t="105240" x="6618288" y="2343150"/>
          <p14:tracePt t="105256" x="6618288" y="2363788"/>
          <p14:tracePt t="105264" x="6618288" y="2378075"/>
          <p14:tracePt t="105272" x="6604000" y="2392363"/>
          <p14:tracePt t="105280" x="6604000" y="2406650"/>
          <p14:tracePt t="105288" x="6604000" y="2419350"/>
          <p14:tracePt t="105295" x="6589713" y="2433638"/>
          <p14:tracePt t="105303" x="6589713" y="2447925"/>
          <p14:tracePt t="105311" x="6589713" y="2482850"/>
          <p14:tracePt t="105319" x="6575425" y="2497138"/>
          <p14:tracePt t="105327" x="6575425" y="2511425"/>
          <p14:tracePt t="105335" x="6561138" y="2525713"/>
          <p14:tracePt t="105343" x="6561138" y="2554288"/>
          <p14:tracePt t="105351" x="6561138" y="2568575"/>
          <p14:tracePt t="105358" x="6546850" y="2582863"/>
          <p14:tracePt t="105367" x="6546850" y="2597150"/>
          <p14:tracePt t="105375" x="6546850" y="2632075"/>
          <p14:tracePt t="105383" x="6526213" y="2660650"/>
          <p14:tracePt t="105390" x="6526213" y="2673350"/>
          <p14:tracePt t="105398" x="6526213" y="2701925"/>
          <p14:tracePt t="105406" x="6526213" y="2736850"/>
          <p14:tracePt t="105414" x="6526213" y="2765425"/>
          <p14:tracePt t="105422" x="6526213" y="2794000"/>
          <p14:tracePt t="105429" x="6511925" y="2836863"/>
          <p14:tracePt t="105437" x="6511925" y="2851150"/>
          <p14:tracePt t="105445" x="6511925" y="2900363"/>
          <p14:tracePt t="105453" x="6497638" y="2927350"/>
          <p14:tracePt t="105461" x="6497638" y="2955925"/>
          <p14:tracePt t="105469" x="6497638" y="2970213"/>
          <p14:tracePt t="105477" x="6497638" y="3005138"/>
          <p14:tracePt t="105485" x="6497638" y="3033713"/>
          <p14:tracePt t="105493" x="6497638" y="3062288"/>
          <p14:tracePt t="105500" x="6497638" y="3090863"/>
          <p14:tracePt t="105508" x="6497638" y="3125788"/>
          <p14:tracePt t="105517" x="6497638" y="3181350"/>
          <p14:tracePt t="105525" x="6497638" y="3209925"/>
          <p14:tracePt t="105532" x="6497638" y="3259138"/>
          <p14:tracePt t="105540" x="6497638" y="3302000"/>
          <p14:tracePt t="105548" x="6497638" y="3316288"/>
          <p14:tracePt t="105556" x="6497638" y="3344863"/>
          <p14:tracePt t="105563" x="6497638" y="3394075"/>
          <p14:tracePt t="105571" x="6497638" y="3408363"/>
          <p14:tracePt t="105579" x="6511925" y="3435350"/>
          <p14:tracePt t="105587" x="6511925" y="3449638"/>
          <p14:tracePt t="105603" x="6526213" y="3463925"/>
          <p14:tracePt t="105626" x="6546850" y="3463925"/>
          <p14:tracePt t="105642" x="6546850" y="3449638"/>
          <p14:tracePt t="105650" x="6561138" y="3435350"/>
          <p14:tracePt t="105658" x="6575425" y="3422650"/>
          <p14:tracePt t="105667" x="6589713" y="3394075"/>
          <p14:tracePt t="105675" x="6604000" y="3379788"/>
          <p14:tracePt t="105682" x="6618288" y="3359150"/>
          <p14:tracePt t="105690" x="6632575" y="3330575"/>
          <p14:tracePt t="105698" x="6646863" y="3316288"/>
          <p14:tracePt t="105705" x="6661150" y="3287713"/>
          <p14:tracePt t="105713" x="6661150" y="3273425"/>
          <p14:tracePt t="105721" x="6681788" y="3259138"/>
          <p14:tracePt t="105729" x="6681788" y="3244850"/>
          <p14:tracePt t="105737" x="6681788" y="3224213"/>
          <p14:tracePt t="105745" x="6696075" y="3209925"/>
          <p14:tracePt t="105760" x="6696075" y="3195638"/>
          <p14:tracePt t="105776" x="6696075" y="3181350"/>
          <p14:tracePt t="105847" x="6696075" y="3195638"/>
          <p14:tracePt t="105855" x="6661150" y="3224213"/>
          <p14:tracePt t="105871" x="6646863" y="3259138"/>
          <p14:tracePt t="105879" x="6632575" y="3287713"/>
          <p14:tracePt t="105887" x="6618288" y="3316288"/>
          <p14:tracePt t="105895" x="6604000" y="3330575"/>
          <p14:tracePt t="105902" x="6589713" y="3359150"/>
          <p14:tracePt t="105910" x="6575425" y="3379788"/>
          <p14:tracePt t="105918" x="6575425" y="3408363"/>
          <p14:tracePt t="105926" x="6561138" y="3435350"/>
          <p14:tracePt t="105934" x="6546850" y="3449638"/>
          <p14:tracePt t="105942" x="6546850" y="3463925"/>
          <p14:tracePt t="105950" x="6546850" y="3478213"/>
          <p14:tracePt t="105958" x="6526213" y="3498850"/>
          <p14:tracePt t="105966" x="6526213" y="3513138"/>
          <p14:tracePt t="105973" x="6526213" y="3527425"/>
          <p14:tracePt t="105981" x="6511925" y="3527425"/>
          <p14:tracePt t="105997" x="6511925" y="3541713"/>
          <p14:tracePt t="107502" x="6511925" y="3513138"/>
          <p14:tracePt t="107511" x="6511925" y="3498850"/>
          <p14:tracePt t="107518" x="6526213" y="3463925"/>
          <p14:tracePt t="107528" x="6526213" y="3449638"/>
          <p14:tracePt t="107534" x="6546850" y="3435350"/>
          <p14:tracePt t="107542" x="6546850" y="3422650"/>
          <p14:tracePt t="107550" x="6561138" y="3408363"/>
          <p14:tracePt t="107558" x="6561138" y="3394075"/>
          <p14:tracePt t="107566" x="6575425" y="3379788"/>
          <p14:tracePt t="107668" x="6561138" y="3379788"/>
          <p14:tracePt t="107676" x="6546850" y="3379788"/>
          <p14:tracePt t="107692" x="6526213" y="3379788"/>
          <p14:tracePt t="107707" x="6511925" y="3379788"/>
          <p14:tracePt t="107715" x="6511925" y="3394075"/>
          <p14:tracePt t="107723" x="6497638" y="3394075"/>
          <p14:tracePt t="107747" x="6483350" y="3394075"/>
          <p14:tracePt t="107763" x="6470650" y="3394075"/>
          <p14:tracePt t="107794" x="6456363" y="3394075"/>
          <p14:tracePt t="107818" x="6456363" y="3379788"/>
          <p14:tracePt t="108165" x="6442075" y="3379788"/>
          <p14:tracePt t="108172" x="6407150" y="3379788"/>
          <p14:tracePt t="108180" x="6364288" y="3379788"/>
          <p14:tracePt t="108188" x="6307138" y="3359150"/>
          <p14:tracePt t="108196" x="6243638" y="3344863"/>
          <p14:tracePt t="108204" x="6173788" y="3316288"/>
          <p14:tracePt t="108212" x="6096000" y="3287713"/>
          <p14:tracePt t="108220" x="6038850" y="3273425"/>
          <p14:tracePt t="108228" x="5962650" y="3244850"/>
          <p14:tracePt t="108236" x="5884863" y="3224213"/>
          <p14:tracePt t="108243" x="5842000" y="3209925"/>
          <p14:tracePt t="108251" x="5784850" y="3195638"/>
          <p14:tracePt t="108259" x="5749925" y="3181350"/>
          <p14:tracePt t="108267" x="5708650" y="3181350"/>
          <p14:tracePt t="108275" x="5665788" y="3181350"/>
          <p14:tracePt t="108283" x="5645150" y="3168650"/>
          <p14:tracePt t="108292" x="5602288" y="3168650"/>
          <p14:tracePt t="108300" x="5588000" y="3168650"/>
          <p14:tracePt t="108306" x="5559425" y="3168650"/>
          <p14:tracePt t="108314" x="5545138" y="3168650"/>
          <p14:tracePt t="108322" x="5530850" y="3154363"/>
          <p14:tracePt t="108330" x="5510213" y="3154363"/>
          <p14:tracePt t="108338" x="5495925" y="3154363"/>
          <p14:tracePt t="108354" x="5481638" y="3154363"/>
          <p14:tracePt t="108369" x="5467350" y="3154363"/>
          <p14:tracePt t="108378" x="5454650" y="3154363"/>
          <p14:tracePt t="108385" x="5454650" y="3140075"/>
          <p14:tracePt t="108401" x="5440363" y="3140075"/>
          <p14:tracePt t="108432" x="5426075" y="3140075"/>
          <p14:tracePt t="108480" x="5411788" y="3140075"/>
          <p14:tracePt t="108732" x="5411788" y="3125788"/>
          <p14:tracePt t="109521" x="5391150" y="3125788"/>
          <p14:tracePt t="109528" x="5376863" y="3125788"/>
          <p14:tracePt t="109536" x="5362575" y="3125788"/>
          <p14:tracePt t="109544" x="5334000" y="3140075"/>
          <p14:tracePt t="109552" x="5305425" y="3140075"/>
          <p14:tracePt t="109560" x="5291138" y="3140075"/>
          <p14:tracePt t="109568" x="5241925" y="3154363"/>
          <p14:tracePt t="109575" x="5213350" y="3154363"/>
          <p14:tracePt t="109584" x="5172075" y="3154363"/>
          <p14:tracePt t="109592" x="5137150" y="3154363"/>
          <p14:tracePt t="109600" x="5108575" y="3154363"/>
          <p14:tracePt t="109608" x="5080000" y="3154363"/>
          <p14:tracePt t="109615" x="5051425" y="3154363"/>
          <p14:tracePt t="109623" x="5037138" y="3140075"/>
          <p14:tracePt t="109631" x="5002213" y="3125788"/>
          <p14:tracePt t="109639" x="4987925" y="3105150"/>
          <p14:tracePt t="109647" x="4973638" y="3090863"/>
          <p14:tracePt t="109655" x="4959350" y="3076575"/>
          <p14:tracePt t="109662" x="4946650" y="3062288"/>
          <p14:tracePt t="109670" x="4946650" y="3048000"/>
          <p14:tracePt t="109954" x="4932363" y="3048000"/>
          <p14:tracePt t="109962" x="4868863" y="3033713"/>
          <p14:tracePt t="109970" x="4811713" y="3005138"/>
          <p14:tracePt t="109978" x="4733925" y="2970213"/>
          <p14:tracePt t="109985" x="4678363" y="2941638"/>
          <p14:tracePt t="109994" x="4586288" y="2900363"/>
          <p14:tracePt t="110001" x="4514850" y="2836863"/>
          <p14:tracePt t="110009" x="4375150" y="2765425"/>
          <p14:tracePt t="110017" x="4289425" y="2716213"/>
          <p14:tracePt t="110025" x="4170363" y="2646363"/>
          <p14:tracePt t="110033" x="4035425" y="2568575"/>
          <p14:tracePt t="110041" x="3930650" y="2497138"/>
          <p14:tracePt t="110049" x="3824288" y="2433638"/>
          <p14:tracePt t="110056" x="3732213" y="2378075"/>
          <p14:tracePt t="110065" x="3648075" y="2314575"/>
          <p14:tracePt t="110072" x="3584575" y="2271713"/>
          <p14:tracePt t="110080" x="3541713" y="2208213"/>
          <p14:tracePt t="110088" x="3513138" y="2193925"/>
          <p14:tracePt t="110096" x="3478213" y="2152650"/>
          <p14:tracePt t="110104" x="3435350" y="2124075"/>
          <p14:tracePt t="110112" x="3408363" y="2109788"/>
          <p14:tracePt t="110120" x="3394075" y="2074863"/>
          <p14:tracePt t="110127" x="3359150" y="2060575"/>
          <p14:tracePt t="110135" x="3344863" y="2046288"/>
          <p14:tracePt t="110143" x="3330575" y="2032000"/>
          <p14:tracePt t="110151" x="3330575" y="2017713"/>
          <p14:tracePt t="110167" x="3316288" y="2017713"/>
          <p14:tracePt t="110443" x="3302000" y="2017713"/>
          <p14:tracePt t="110451" x="3287713" y="2017713"/>
          <p14:tracePt t="110458" x="3273425" y="2003425"/>
          <p14:tracePt t="110467" x="3259138" y="2003425"/>
          <p14:tracePt t="110475" x="3224213" y="1989138"/>
          <p14:tracePt t="110483" x="3209925" y="1974850"/>
          <p14:tracePt t="110490" x="3195638" y="1939925"/>
          <p14:tracePt t="110498" x="3168650" y="1925638"/>
          <p14:tracePt t="110506" x="3154363" y="1898650"/>
          <p14:tracePt t="110514" x="3125788" y="1884363"/>
          <p14:tracePt t="110522" x="3105150" y="1870075"/>
          <p14:tracePt t="110529" x="3090863" y="1855788"/>
          <p14:tracePt t="110537" x="3090863" y="1835150"/>
          <p14:tracePt t="110545" x="3076575" y="1820863"/>
          <p14:tracePt t="110561" x="3062288" y="1806575"/>
          <p14:tracePt t="110569" x="3062288" y="1792288"/>
          <p14:tracePt t="110600" x="3048000" y="1778000"/>
          <p14:tracePt t="110632" x="3033713" y="1763713"/>
          <p14:tracePt t="110648" x="3033713" y="1749425"/>
          <p14:tracePt t="110687" x="3019425" y="1735138"/>
          <p14:tracePt t="110837" x="3005138" y="1735138"/>
          <p14:tracePt t="110979" x="3005138" y="1749425"/>
          <p14:tracePt t="111546" x="3005138" y="1763713"/>
          <p14:tracePt t="111980" x="3019425" y="1763713"/>
          <p14:tracePt t="111988" x="3048000" y="1778000"/>
          <p14:tracePt t="111996" x="3062288" y="1778000"/>
          <p14:tracePt t="112004" x="3090863" y="1792288"/>
          <p14:tracePt t="112011" x="3140075" y="1806575"/>
          <p14:tracePt t="112019" x="3168650" y="1820863"/>
          <p14:tracePt t="112027" x="3195638" y="1820863"/>
          <p14:tracePt t="112035" x="3224213" y="1835150"/>
          <p14:tracePt t="112043" x="3259138" y="1835150"/>
          <p14:tracePt t="112051" x="3302000" y="1835150"/>
          <p14:tracePt t="112059" x="3330575" y="1855788"/>
          <p14:tracePt t="112067" x="3344863" y="1855788"/>
          <p14:tracePt t="112075" x="3379788" y="1855788"/>
          <p14:tracePt t="112083" x="3394075" y="1855788"/>
          <p14:tracePt t="112090" x="3422650" y="1855788"/>
          <p14:tracePt t="112106" x="3435350" y="1855788"/>
          <p14:tracePt t="112114" x="3449638" y="1855788"/>
          <p14:tracePt t="112122" x="3463925" y="1855788"/>
          <p14:tracePt t="112145" x="3478213" y="1855788"/>
          <p14:tracePt t="112177" x="3498850" y="1855788"/>
          <p14:tracePt t="112208" x="3513138" y="1855788"/>
          <p14:tracePt t="112264" x="3527425" y="1855788"/>
          <p14:tracePt t="112650" x="3527425" y="1884363"/>
          <p14:tracePt t="112658" x="3513138" y="1898650"/>
          <p14:tracePt t="112667" x="3513138" y="1925638"/>
          <p14:tracePt t="112675" x="3478213" y="1974850"/>
          <p14:tracePt t="112681" x="3478213" y="2003425"/>
          <p14:tracePt t="112689" x="3449638" y="2046288"/>
          <p14:tracePt t="112697" x="3449638" y="2060575"/>
          <p14:tracePt t="112705" x="3422650" y="2109788"/>
          <p14:tracePt t="112713" x="3408363" y="2138363"/>
          <p14:tracePt t="112721" x="3394075" y="2179638"/>
          <p14:tracePt t="112729" x="3359150" y="2193925"/>
          <p14:tracePt t="112737" x="3344863" y="2228850"/>
          <p14:tracePt t="112744" x="3330575" y="2243138"/>
          <p14:tracePt t="112752" x="3316288" y="2257425"/>
          <p14:tracePt t="112760" x="3302000" y="2271713"/>
          <p14:tracePt t="112768" x="3287713" y="2286000"/>
          <p14:tracePt t="112776" x="3259138" y="2286000"/>
          <p14:tracePt t="112784" x="3244850" y="2300288"/>
          <p14:tracePt t="112800" x="3209925" y="2314575"/>
          <p14:tracePt t="112808" x="3195638" y="2314575"/>
          <p14:tracePt t="112816" x="3181350" y="2314575"/>
          <p14:tracePt t="112823" x="3168650" y="2328863"/>
          <p14:tracePt t="112831" x="3154363" y="2328863"/>
          <p14:tracePt t="112839" x="3140075" y="2343150"/>
          <p14:tracePt t="112847" x="3125788" y="2343150"/>
          <p14:tracePt t="112855" x="3105150" y="2363788"/>
          <p14:tracePt t="112871" x="3090863" y="2363788"/>
          <p14:tracePt t="112878" x="3076575" y="2378075"/>
          <p14:tracePt t="112886" x="3062288" y="2378075"/>
          <p14:tracePt t="112902" x="3048000" y="2392363"/>
          <p14:tracePt t="112910" x="3033713" y="2392363"/>
          <p14:tracePt t="112926" x="3019425" y="2392363"/>
          <p14:tracePt t="112941" x="3005138" y="2406650"/>
          <p14:tracePt t="112957" x="2990850" y="2406650"/>
          <p14:tracePt t="112973" x="2970213" y="2406650"/>
          <p14:tracePt t="113060" x="2970213" y="2392363"/>
          <p14:tracePt t="113375" x="3005138" y="2392363"/>
          <p14:tracePt t="113383" x="3048000" y="2378075"/>
          <p14:tracePt t="113392" x="3062288" y="2378075"/>
          <p14:tracePt t="113400" x="3090863" y="2378075"/>
          <p14:tracePt t="113407" x="3125788" y="2363788"/>
          <p14:tracePt t="113414" x="3140075" y="2363788"/>
          <p14:tracePt t="113422" x="3181350" y="2363788"/>
          <p14:tracePt t="113430" x="3209925" y="2343150"/>
          <p14:tracePt t="113438" x="3244850" y="2343150"/>
          <p14:tracePt t="113446" x="3273425" y="2343150"/>
          <p14:tracePt t="113454" x="3302000" y="2343150"/>
          <p14:tracePt t="113462" x="3330575" y="2343150"/>
          <p14:tracePt t="113470" x="3359150" y="2343150"/>
          <p14:tracePt t="113477" x="3379788" y="2343150"/>
          <p14:tracePt t="113485" x="3408363" y="2343150"/>
          <p14:tracePt t="113493" x="3422650" y="2343150"/>
          <p14:tracePt t="113501" x="3435350" y="2343150"/>
          <p14:tracePt t="113509" x="3449638" y="2343150"/>
          <p14:tracePt t="113517" x="3463925" y="2343150"/>
          <p14:tracePt t="113541" x="3478213" y="2343150"/>
          <p14:tracePt t="113564" x="3498850" y="2343150"/>
          <p14:tracePt t="114613" x="3478213" y="2378075"/>
          <p14:tracePt t="114620" x="3449638" y="2419350"/>
          <p14:tracePt t="114628" x="3422650" y="2447925"/>
          <p14:tracePt t="114636" x="3394075" y="2497138"/>
          <p14:tracePt t="114644" x="3344863" y="2540000"/>
          <p14:tracePt t="114652" x="3316288" y="2568575"/>
          <p14:tracePt t="114660" x="3302000" y="2597150"/>
          <p14:tracePt t="114668" x="3273425" y="2632075"/>
          <p14:tracePt t="114676" x="3259138" y="2660650"/>
          <p14:tracePt t="114684" x="3224213" y="2687638"/>
          <p14:tracePt t="114692" x="3195638" y="2701925"/>
          <p14:tracePt t="114700" x="3181350" y="2716213"/>
          <p14:tracePt t="114708" x="3168650" y="2736850"/>
          <p14:tracePt t="114715" x="3154363" y="2736850"/>
          <p14:tracePt t="114723" x="3140075" y="2751138"/>
          <p14:tracePt t="114731" x="3125788" y="2751138"/>
          <p14:tracePt t="114739" x="3125788" y="2765425"/>
          <p14:tracePt t="114747" x="3105150" y="2765425"/>
          <p14:tracePt t="114755" x="3090863" y="2765425"/>
          <p14:tracePt t="114762" x="3076575" y="2765425"/>
          <p14:tracePt t="114771" x="3062288" y="2779713"/>
          <p14:tracePt t="114778" x="3048000" y="2779713"/>
          <p14:tracePt t="114786" x="3033713" y="2779713"/>
          <p14:tracePt t="114794" x="3019425" y="2779713"/>
          <p14:tracePt t="114802" x="3005138" y="2779713"/>
          <p14:tracePt t="114818" x="2990850" y="2779713"/>
          <p14:tracePt t="114826" x="2970213" y="2779713"/>
          <p14:tracePt t="114841" x="2955925" y="2779713"/>
          <p14:tracePt t="114873" x="2941638" y="2794000"/>
          <p14:tracePt t="114991" x="2927350" y="2794000"/>
          <p14:tracePt t="115086" x="2941638" y="2794000"/>
          <p14:tracePt t="115101" x="2955925" y="2794000"/>
          <p14:tracePt t="115109" x="2970213" y="2794000"/>
          <p14:tracePt t="115117" x="3005138" y="2794000"/>
          <p14:tracePt t="115125" x="3033713" y="2794000"/>
          <p14:tracePt t="115133" x="3076575" y="2794000"/>
          <p14:tracePt t="115142" x="3140075" y="2794000"/>
          <p14:tracePt t="115150" x="3195638" y="2779713"/>
          <p14:tracePt t="115156" x="3273425" y="2779713"/>
          <p14:tracePt t="115164" x="3330575" y="2765425"/>
          <p14:tracePt t="115172" x="3359150" y="2765425"/>
          <p14:tracePt t="115180" x="3422650" y="2765425"/>
          <p14:tracePt t="115188" x="3449638" y="2765425"/>
          <p14:tracePt t="115196" x="3478213" y="2765425"/>
          <p14:tracePt t="115204" x="3527425" y="2765425"/>
          <p14:tracePt t="115212" x="3541713" y="2765425"/>
          <p14:tracePt t="115220" x="3556000" y="2765425"/>
          <p14:tracePt t="115227" x="3570288" y="2765425"/>
          <p14:tracePt t="115251" x="3584575" y="2765425"/>
          <p14:tracePt t="115488" x="3556000" y="2765425"/>
          <p14:tracePt t="115495" x="3527425" y="2765425"/>
          <p14:tracePt t="115503" x="3498850" y="2779713"/>
          <p14:tracePt t="115511" x="3449638" y="2779713"/>
          <p14:tracePt t="115519" x="3422650" y="2794000"/>
          <p14:tracePt t="115527" x="3379788" y="2808288"/>
          <p14:tracePt t="115535" x="3316288" y="2822575"/>
          <p14:tracePt t="115543" x="3302000" y="2822575"/>
          <p14:tracePt t="115551" x="3259138" y="2836863"/>
          <p14:tracePt t="115559" x="3209925" y="2851150"/>
          <p14:tracePt t="115567" x="3168650" y="2851150"/>
          <p14:tracePt t="115575" x="3154363" y="2871788"/>
          <p14:tracePt t="115583" x="3125788" y="2871788"/>
          <p14:tracePt t="115590" x="3090863" y="2886075"/>
          <p14:tracePt t="115598" x="3076575" y="2886075"/>
          <p14:tracePt t="115606" x="3062288" y="2900363"/>
          <p14:tracePt t="115614" x="3062288" y="2914650"/>
          <p14:tracePt t="115622" x="3048000" y="2927350"/>
          <p14:tracePt t="115629" x="3048000" y="2941638"/>
          <p14:tracePt t="115637" x="3048000" y="2955925"/>
          <p14:tracePt t="115645" x="3033713" y="3005138"/>
          <p14:tracePt t="115653" x="3033713" y="3033713"/>
          <p14:tracePt t="115661" x="3033713" y="3048000"/>
          <p14:tracePt t="115669" x="3019425" y="3090863"/>
          <p14:tracePt t="115677" x="3019425" y="3125788"/>
          <p14:tracePt t="115684" x="3019425" y="3168650"/>
          <p14:tracePt t="115692" x="3005138" y="3181350"/>
          <p14:tracePt t="115700" x="3005138" y="3195638"/>
          <p14:tracePt t="115708" x="3005138" y="3224213"/>
          <p14:tracePt t="115717" x="2990850" y="3224213"/>
          <p14:tracePt t="115732" x="2990850" y="3244850"/>
          <p14:tracePt t="115756" x="2990850" y="3259138"/>
          <p14:tracePt t="115858" x="3005138" y="3259138"/>
          <p14:tracePt t="115867" x="3033713" y="3259138"/>
          <p14:tracePt t="115875" x="3048000" y="3259138"/>
          <p14:tracePt t="115882" x="3062288" y="3273425"/>
          <p14:tracePt t="115890" x="3090863" y="3273425"/>
          <p14:tracePt t="115897" x="3105150" y="3273425"/>
          <p14:tracePt t="115905" x="3125788" y="3273425"/>
          <p14:tracePt t="115913" x="3154363" y="3287713"/>
          <p14:tracePt t="115921" x="3168650" y="3287713"/>
          <p14:tracePt t="115929" x="3181350" y="3287713"/>
          <p14:tracePt t="115945" x="3195638" y="3287713"/>
          <p14:tracePt t="115960" x="3209925" y="3287713"/>
          <p14:tracePt t="115976" x="3224213" y="3287713"/>
          <p14:tracePt t="115984" x="3259138" y="3287713"/>
          <p14:tracePt t="115992" x="3287713" y="3287713"/>
          <p14:tracePt t="116000" x="3330575" y="3287713"/>
          <p14:tracePt t="116008" x="3394075" y="3287713"/>
          <p14:tracePt t="116017" x="3449638" y="3287713"/>
          <p14:tracePt t="116024" x="3478213" y="3287713"/>
          <p14:tracePt t="116032" x="3527425" y="3302000"/>
          <p14:tracePt t="116039" x="3570288" y="3302000"/>
          <p14:tracePt t="116047" x="3598863" y="3316288"/>
          <p14:tracePt t="116055" x="3613150" y="3330575"/>
          <p14:tracePt t="116063" x="3648075" y="3330575"/>
          <p14:tracePt t="116079" x="3662363" y="3330575"/>
          <p14:tracePt t="116087" x="3662363" y="3344863"/>
          <p14:tracePt t="116095" x="3676650" y="3344863"/>
          <p14:tracePt t="116126" x="3662363" y="3330575"/>
          <p14:tracePt t="116142" x="3648075" y="3316288"/>
          <p14:tracePt t="116150" x="3633788" y="3302000"/>
          <p14:tracePt t="116158" x="3633788" y="3287713"/>
          <p14:tracePt t="116166" x="3613150" y="3287713"/>
          <p14:tracePt t="116181" x="3598863" y="3273425"/>
          <p14:tracePt t="116276" x="3584575" y="3273425"/>
          <p14:tracePt t="116299" x="3570288" y="3273425"/>
          <p14:tracePt t="116315" x="3556000" y="3273425"/>
          <p14:tracePt t="116323" x="3541713" y="3273425"/>
          <p14:tracePt t="116331" x="3527425" y="3273425"/>
          <p14:tracePt t="116339" x="3513138" y="3273425"/>
          <p14:tracePt t="116347" x="3498850" y="3273425"/>
          <p14:tracePt t="116355" x="3478213" y="3273425"/>
          <p14:tracePt t="116362" x="3463925" y="3259138"/>
          <p14:tracePt t="116370" x="3435350" y="3259138"/>
          <p14:tracePt t="116378" x="3422650" y="3259138"/>
          <p14:tracePt t="116386" x="3408363" y="3244850"/>
          <p14:tracePt t="116394" x="3379788" y="3244850"/>
          <p14:tracePt t="116402" x="3359150" y="3224213"/>
          <p14:tracePt t="116410" x="3330575" y="3209925"/>
          <p14:tracePt t="116426" x="3316288" y="3195638"/>
          <p14:tracePt t="116434" x="3302000" y="3195638"/>
          <p14:tracePt t="116441" x="3287713" y="3181350"/>
          <p14:tracePt t="116450" x="3273425" y="3181350"/>
          <p14:tracePt t="116458" x="3273425" y="3168650"/>
          <p14:tracePt t="116520" x="3259138" y="3154363"/>
          <p14:tracePt t="119768" x="3259138" y="3105150"/>
          <p14:tracePt t="119776" x="3259138" y="3076575"/>
          <p14:tracePt t="119784" x="3259138" y="3033713"/>
          <p14:tracePt t="119794" x="3259138" y="2990850"/>
          <p14:tracePt t="119800" x="3259138" y="2927350"/>
          <p14:tracePt t="119808" x="3259138" y="2871788"/>
          <p14:tracePt t="119816" x="3259138" y="2794000"/>
          <p14:tracePt t="119825" x="3259138" y="2736850"/>
          <p14:tracePt t="119832" x="3259138" y="2660650"/>
          <p14:tracePt t="119840" x="3273425" y="2582863"/>
          <p14:tracePt t="119847" x="3273425" y="2511425"/>
          <p14:tracePt t="119855" x="3287713" y="2433638"/>
          <p14:tracePt t="119863" x="3302000" y="2363788"/>
          <p14:tracePt t="119871" x="3316288" y="2286000"/>
          <p14:tracePt t="119879" x="3330575" y="2228850"/>
          <p14:tracePt t="119887" x="3330575" y="2193925"/>
          <p14:tracePt t="119895" x="3344863" y="2152650"/>
          <p14:tracePt t="119903" x="3359150" y="2109788"/>
          <p14:tracePt t="119910" x="3379788" y="2060575"/>
          <p14:tracePt t="119918" x="3394075" y="2032000"/>
          <p14:tracePt t="119926" x="3394075" y="2017713"/>
          <p14:tracePt t="119934" x="3408363" y="2003425"/>
          <p14:tracePt t="119942" x="3408363" y="1989138"/>
          <p14:tracePt t="119950" x="3422650" y="1974850"/>
          <p14:tracePt t="119973" x="3422650" y="1954213"/>
          <p14:tracePt t="120005" x="3422650" y="1939925"/>
          <p14:tracePt t="120021" x="3422650" y="1925638"/>
          <p14:tracePt t="120037" x="3435350" y="1911350"/>
          <p14:tracePt t="120044" x="3435350" y="1898650"/>
          <p14:tracePt t="120060" x="3435350" y="1884363"/>
          <p14:tracePt t="120092" x="3449638" y="1870075"/>
          <p14:tracePt t="120265" x="3435350" y="1870075"/>
          <p14:tracePt t="120273" x="3435350" y="1884363"/>
          <p14:tracePt t="120565" x="3422650" y="1898650"/>
          <p14:tracePt t="120596" x="3422650" y="1911350"/>
          <p14:tracePt t="120604" x="3408363" y="1911350"/>
          <p14:tracePt t="120636" x="3394075" y="1925638"/>
          <p14:tracePt t="120667" x="3379788" y="1939925"/>
          <p14:tracePt t="120699" x="3359150" y="1954213"/>
          <p14:tracePt t="120714" x="3359150" y="1974850"/>
          <p14:tracePt t="120723" x="3344863" y="1974850"/>
          <p14:tracePt t="120738" x="3330575" y="1974850"/>
          <p14:tracePt t="120746" x="3330575" y="1989138"/>
          <p14:tracePt t="120762" x="3316288" y="1989138"/>
          <p14:tracePt t="120786" x="3316288" y="2003425"/>
          <p14:tracePt t="120794" x="3302000" y="2003425"/>
          <p14:tracePt t="120809" x="3287713" y="2003425"/>
          <p14:tracePt t="120833" x="3273425" y="2003425"/>
          <p14:tracePt t="120849" x="3259138" y="2003425"/>
          <p14:tracePt t="120880" x="3244850" y="2003425"/>
          <p14:tracePt t="120927" x="3224213" y="2003425"/>
          <p14:tracePt t="120959" x="3209925" y="2003425"/>
          <p14:tracePt t="120990" x="3195638" y="2003425"/>
          <p14:tracePt t="121038" x="3181350" y="2003425"/>
          <p14:tracePt t="121085" x="3168650" y="2003425"/>
          <p14:tracePt t="121132" x="3154363" y="2003425"/>
          <p14:tracePt t="121211" x="3140075" y="2003425"/>
          <p14:tracePt t="121282" x="3125788" y="2017713"/>
          <p14:tracePt t="121921" x="3125788" y="2032000"/>
          <p14:tracePt t="122480" x="3125788" y="2017713"/>
          <p14:tracePt t="122496" x="3125788" y="2003425"/>
          <p14:tracePt t="122504" x="3125788" y="1989138"/>
          <p14:tracePt t="122520" x="3125788" y="1974850"/>
          <p14:tracePt t="122528" x="3140075" y="1974850"/>
          <p14:tracePt t="122536" x="3140075" y="1954213"/>
          <p14:tracePt t="122551" x="3140075" y="1939925"/>
          <p14:tracePt t="122559" x="3154363" y="1939925"/>
          <p14:tracePt t="122567" x="3154363" y="1925638"/>
          <p14:tracePt t="122583" x="3154363" y="1911350"/>
          <p14:tracePt t="122592" x="3168650" y="1898650"/>
          <p14:tracePt t="122600" x="3168650" y="1884363"/>
          <p14:tracePt t="122607" x="3168650" y="1870075"/>
          <p14:tracePt t="122614" x="3168650" y="1855788"/>
          <p14:tracePt t="122622" x="3168650" y="1835150"/>
          <p14:tracePt t="122630" x="3181350" y="1792288"/>
          <p14:tracePt t="122638" x="3181350" y="1763713"/>
          <p14:tracePt t="122646" x="3181350" y="1735138"/>
          <p14:tracePt t="122654" x="3195638" y="1685925"/>
          <p14:tracePt t="122662" x="3209925" y="1671638"/>
          <p14:tracePt t="122670" x="3209925" y="1630363"/>
          <p14:tracePt t="122678" x="3209925" y="1616075"/>
          <p14:tracePt t="122685" x="3209925" y="1581150"/>
          <p14:tracePt t="122693" x="3209925" y="1566863"/>
          <p14:tracePt t="122701" x="3209925" y="1552575"/>
          <p14:tracePt t="122733" x="3209925" y="1538288"/>
          <p14:tracePt t="122811" x="3209925" y="1524000"/>
          <p14:tracePt t="122827" x="3209925" y="1509713"/>
          <p14:tracePt t="122843" x="3209925" y="1495425"/>
          <p14:tracePt t="122890" x="3224213" y="1495425"/>
          <p14:tracePt t="122922" x="3244850" y="1495425"/>
          <p14:tracePt t="122938" x="3259138" y="1495425"/>
          <p14:tracePt t="122946" x="3273425" y="1495425"/>
          <p14:tracePt t="122953" x="3287713" y="1495425"/>
          <p14:tracePt t="122961" x="3302000" y="1495425"/>
          <p14:tracePt t="122969" x="3316288" y="1495425"/>
          <p14:tracePt t="122977" x="3330575" y="1495425"/>
          <p14:tracePt t="122985" x="3344863" y="1495425"/>
          <p14:tracePt t="122993" x="3359150" y="1495425"/>
          <p14:tracePt t="123000" x="3379788" y="1509713"/>
          <p14:tracePt t="123016" x="3394075" y="1509713"/>
          <p14:tracePt t="123032" x="3408363" y="1524000"/>
          <p14:tracePt t="123056" x="3422650" y="1524000"/>
          <p14:tracePt t="123127" x="3435350" y="1524000"/>
          <p14:tracePt t="123284" x="3435350" y="1552575"/>
          <p14:tracePt t="123292" x="3435350" y="1581150"/>
          <p14:tracePt t="123300" x="3463925" y="1657350"/>
          <p14:tracePt t="123308" x="3498850" y="1735138"/>
          <p14:tracePt t="123317" x="3527425" y="1835150"/>
          <p14:tracePt t="123325" x="3570288" y="1974850"/>
          <p14:tracePt t="123332" x="3613150" y="2089150"/>
          <p14:tracePt t="123340" x="3662363" y="2243138"/>
          <p14:tracePt t="123348" x="3689350" y="2314575"/>
          <p14:tracePt t="123355" x="3717925" y="2433638"/>
          <p14:tracePt t="123363" x="3752850" y="2568575"/>
          <p14:tracePt t="123371" x="3767138" y="2660650"/>
          <p14:tracePt t="123379" x="3795713" y="2751138"/>
          <p14:tracePt t="123387" x="3795713" y="2822575"/>
          <p14:tracePt t="123395" x="3810000" y="2900363"/>
          <p14:tracePt t="123403" x="3810000" y="2955925"/>
          <p14:tracePt t="123410" x="3810000" y="3019425"/>
          <p14:tracePt t="123419" x="3824288" y="3090863"/>
          <p14:tracePt t="123426" x="3824288" y="3140075"/>
          <p14:tracePt t="123434" x="3838575" y="3209925"/>
          <p14:tracePt t="123442" x="3852863" y="3259138"/>
          <p14:tracePt t="123450" x="3867150" y="3316288"/>
          <p14:tracePt t="123458" x="3887788" y="3379788"/>
          <p14:tracePt t="123467" x="3916363" y="3435350"/>
          <p14:tracePt t="123474" x="3916363" y="3463925"/>
          <p14:tracePt t="123481" x="3930650" y="3513138"/>
          <p14:tracePt t="123489" x="3943350" y="3556000"/>
          <p14:tracePt t="123497" x="3957638" y="3570288"/>
          <p14:tracePt t="123505" x="3957638" y="3598863"/>
          <p14:tracePt t="123513" x="3957638" y="3613150"/>
          <p14:tracePt t="123521" x="3971925" y="3633788"/>
          <p14:tracePt t="123544" x="3971925" y="3648075"/>
          <p14:tracePt t="124143" x="3957638" y="3633788"/>
          <p14:tracePt t="124151" x="3943350" y="3613150"/>
          <p14:tracePt t="124159" x="3930650" y="3598863"/>
          <p14:tracePt t="124167" x="3916363" y="3584575"/>
          <p14:tracePt t="124175" x="3916363" y="3556000"/>
          <p14:tracePt t="124183" x="3902075" y="3527425"/>
          <p14:tracePt t="124192" x="3887788" y="3478213"/>
          <p14:tracePt t="124200" x="3887788" y="3435350"/>
          <p14:tracePt t="124207" x="3887788" y="3408363"/>
          <p14:tracePt t="124215" x="3887788" y="3359150"/>
          <p14:tracePt t="124222" x="3887788" y="3302000"/>
          <p14:tracePt t="124230" x="3887788" y="3273425"/>
          <p14:tracePt t="124238" x="3887788" y="3244850"/>
          <p14:tracePt t="124246" x="3916363" y="3181350"/>
          <p14:tracePt t="124254" x="3916363" y="3154363"/>
          <p14:tracePt t="124262" x="3943350" y="3125788"/>
          <p14:tracePt t="124270" x="3957638" y="3090863"/>
          <p14:tracePt t="124278" x="3986213" y="3048000"/>
          <p14:tracePt t="124285" x="4006850" y="3005138"/>
          <p14:tracePt t="124293" x="4035425" y="2955925"/>
          <p14:tracePt t="124301" x="4049713" y="2927350"/>
          <p14:tracePt t="124309" x="4064000" y="2886075"/>
          <p14:tracePt t="124317" x="4078288" y="2851150"/>
          <p14:tracePt t="124325" x="4106863" y="2808288"/>
          <p14:tracePt t="124333" x="4121150" y="2765425"/>
          <p14:tracePt t="124341" x="4141788" y="2716213"/>
          <p14:tracePt t="124349" x="4156075" y="2673350"/>
          <p14:tracePt t="124356" x="4156075" y="2632075"/>
          <p14:tracePt t="124364" x="4156075" y="2582863"/>
          <p14:tracePt t="124372" x="4170363" y="2525713"/>
          <p14:tracePt t="124380" x="4170363" y="2511425"/>
          <p14:tracePt t="124388" x="4170363" y="2462213"/>
          <p14:tracePt t="124396" x="4170363" y="2433638"/>
          <p14:tracePt t="124404" x="4170363" y="2419350"/>
          <p14:tracePt t="124412" x="4170363" y="2406650"/>
          <p14:tracePt t="124420" x="4170363" y="2392363"/>
          <p14:tracePt t="124427" x="4170363" y="2378075"/>
          <p14:tracePt t="124451" x="4170363" y="2363788"/>
          <p14:tracePt t="124482" x="4170363" y="2343150"/>
          <p14:tracePt t="124492" x="4156075" y="2343150"/>
          <p14:tracePt t="124498" x="4156075" y="2328863"/>
          <p14:tracePt t="124506" x="4141788" y="2314575"/>
          <p14:tracePt t="124514" x="4121150" y="2286000"/>
          <p14:tracePt t="124522" x="4106863" y="2257425"/>
          <p14:tracePt t="124530" x="4106863" y="2228850"/>
          <p14:tracePt t="124538" x="4092575" y="2179638"/>
          <p14:tracePt t="124546" x="4078288" y="2165350"/>
          <p14:tracePt t="124554" x="4064000" y="2109788"/>
          <p14:tracePt t="124562" x="4064000" y="2074863"/>
          <p14:tracePt t="124570" x="4049713" y="2046288"/>
          <p14:tracePt t="124577" x="4049713" y="2003425"/>
          <p14:tracePt t="124585" x="4035425" y="1974850"/>
          <p14:tracePt t="124593" x="4035425" y="1939925"/>
          <p14:tracePt t="124601" x="4021138" y="1939925"/>
          <p14:tracePt t="124609" x="4006850" y="1925638"/>
          <p14:tracePt t="124617" x="4006850" y="1911350"/>
          <p14:tracePt t="124624" x="4006850" y="1898650"/>
          <p14:tracePt t="124632" x="3986213" y="1898650"/>
          <p14:tracePt t="124640" x="3971925" y="1884363"/>
          <p14:tracePt t="124648" x="3957638" y="1884363"/>
          <p14:tracePt t="124656" x="3943350" y="1884363"/>
          <p14:tracePt t="124664" x="3930650" y="1870075"/>
          <p14:tracePt t="124672" x="3916363" y="1855788"/>
          <p14:tracePt t="124680" x="3902075" y="1835150"/>
          <p14:tracePt t="124688" x="3867150" y="1820863"/>
          <p14:tracePt t="124695" x="3852863" y="1806575"/>
          <p14:tracePt t="124704" x="3838575" y="1792288"/>
          <p14:tracePt t="124712" x="3810000" y="1763713"/>
          <p14:tracePt t="124719" x="3795713" y="1763713"/>
          <p14:tracePt t="124727" x="3781425" y="1749425"/>
          <p14:tracePt t="124735" x="3767138" y="1749425"/>
          <p14:tracePt t="124743" x="3752850" y="1735138"/>
          <p14:tracePt t="124758" x="3732213" y="1735138"/>
          <p14:tracePt t="124767" x="3717925" y="1720850"/>
          <p14:tracePt t="124775" x="3703638" y="1720850"/>
          <p14:tracePt t="124790" x="3689350" y="1700213"/>
          <p14:tracePt t="124806" x="3676650" y="1685925"/>
          <p14:tracePt t="124814" x="3676650" y="1671638"/>
          <p14:tracePt t="124829" x="3676650" y="1657350"/>
          <p14:tracePt t="124837" x="3676650" y="1644650"/>
          <p14:tracePt t="124853" x="3676650" y="1630363"/>
          <p14:tracePt t="124885" x="3676650" y="1616075"/>
          <p14:tracePt t="124908" x="3662363" y="1616075"/>
          <p14:tracePt t="124948" x="3662363" y="1601788"/>
          <p14:tracePt t="124987" x="3648075" y="1601788"/>
          <p14:tracePt t="125208" x="3662363" y="1616075"/>
          <p14:tracePt t="125217" x="3676650" y="1630363"/>
          <p14:tracePt t="125224" x="3689350" y="1644650"/>
          <p14:tracePt t="125231" x="3717925" y="1685925"/>
          <p14:tracePt t="125239" x="3767138" y="1720850"/>
          <p14:tracePt t="125247" x="3795713" y="1763713"/>
          <p14:tracePt t="125255" x="3852863" y="1820863"/>
          <p14:tracePt t="125263" x="3916363" y="1870075"/>
          <p14:tracePt t="125271" x="3971925" y="1911350"/>
          <p14:tracePt t="125279" x="4035425" y="1974850"/>
          <p14:tracePt t="125286" x="4078288" y="2017713"/>
          <p14:tracePt t="125294" x="4141788" y="2060575"/>
          <p14:tracePt t="125302" x="4184650" y="2109788"/>
          <p14:tracePt t="125310" x="4289425" y="2179638"/>
          <p14:tracePt t="125318" x="4375150" y="2271713"/>
          <p14:tracePt t="125326" x="4572000" y="2433638"/>
          <p14:tracePt t="125334" x="4748213" y="2582863"/>
          <p14:tracePt t="125342" x="5002213" y="2822575"/>
          <p14:tracePt t="125350" x="5291138" y="3090863"/>
          <p14:tracePt t="125358" x="5630863" y="3408363"/>
          <p14:tracePt t="125366" x="5962650" y="3732213"/>
          <p14:tracePt t="125373" x="6110288" y="3902075"/>
          <p14:tracePt t="125381" x="6364288" y="4170363"/>
          <p14:tracePt t="125389" x="6589713" y="4410075"/>
          <p14:tracePt t="125397" x="6646863" y="4479925"/>
          <p14:tracePt t="125405" x="6780213" y="4649788"/>
          <p14:tracePt t="125413" x="6815138" y="4692650"/>
          <p14:tracePt t="125421" x="6886575" y="4768850"/>
          <p14:tracePt t="125428" x="6915150" y="4826000"/>
          <p14:tracePt t="125437" x="6950075" y="4854575"/>
          <p14:tracePt t="125444" x="6950075" y="4868863"/>
          <p14:tracePt t="125452" x="6964363" y="4883150"/>
          <p14:tracePt t="125468" x="6964363" y="4903788"/>
          <p14:tracePt t="125476" x="6935788" y="4903788"/>
          <p14:tracePt t="125484" x="6915150" y="4903788"/>
          <p14:tracePt t="125491" x="6900863" y="4903788"/>
          <p14:tracePt t="125500" x="6872288" y="4903788"/>
          <p14:tracePt t="125508" x="6858000" y="4903788"/>
          <p14:tracePt t="125515" x="6843713" y="4903788"/>
          <p14:tracePt t="125523" x="6829425" y="4903788"/>
          <p14:tracePt t="125539" x="6815138" y="4903788"/>
          <p14:tracePt t="125547" x="6800850" y="4903788"/>
          <p14:tracePt t="125570" x="6780213" y="4903788"/>
          <p14:tracePt t="125578" x="6765925" y="4903788"/>
          <p14:tracePt t="125586" x="6751638" y="4903788"/>
          <p14:tracePt t="125594" x="6751638" y="4883150"/>
          <p14:tracePt t="125602" x="6737350" y="4883150"/>
          <p14:tracePt t="125610" x="6710363" y="4868863"/>
          <p14:tracePt t="125617" x="6681788" y="4868863"/>
          <p14:tracePt t="125625" x="6661150" y="4854575"/>
          <p14:tracePt t="125634" x="6618288" y="4840288"/>
          <p14:tracePt t="125642" x="6604000" y="4826000"/>
          <p14:tracePt t="125650" x="6546850" y="4811713"/>
          <p14:tracePt t="125658" x="6526213" y="4797425"/>
          <p14:tracePt t="125665" x="6497638" y="4783138"/>
          <p14:tracePt t="125673" x="6442075" y="4748213"/>
          <p14:tracePt t="125688" x="6378575" y="4705350"/>
          <p14:tracePt t="125696" x="6350000" y="4692650"/>
          <p14:tracePt t="125704" x="6307138" y="4664075"/>
          <p14:tracePt t="125712" x="6243638" y="4629150"/>
          <p14:tracePt t="125720" x="6202363" y="4586288"/>
          <p14:tracePt t="125728" x="6124575" y="4557713"/>
          <p14:tracePt t="125736" x="6053138" y="4514850"/>
          <p14:tracePt t="125744" x="5989638" y="4465638"/>
          <p14:tracePt t="125752" x="5934075" y="4424363"/>
          <p14:tracePt t="125759" x="5870575" y="4375150"/>
          <p14:tracePt t="125767" x="5842000" y="4360863"/>
          <p14:tracePt t="125775" x="5799138" y="4332288"/>
          <p14:tracePt t="125783" x="5749925" y="4303713"/>
          <p14:tracePt t="125792" x="5721350" y="4275138"/>
          <p14:tracePt t="125800" x="5694363" y="4260850"/>
          <p14:tracePt t="125807" x="5680075" y="4240213"/>
          <p14:tracePt t="125815" x="5665788" y="4225925"/>
          <p14:tracePt t="125830" x="5645150" y="4211638"/>
          <p14:tracePt t="125838" x="5630863" y="4211638"/>
          <p14:tracePt t="125862" x="5630863" y="4197350"/>
          <p14:tracePt t="125878" x="5616575" y="4197350"/>
          <p14:tracePt t="125893" x="5616575" y="4184650"/>
          <p14:tracePt t="126114" x="5616575" y="4170363"/>
          <p14:tracePt t="126130" x="5616575" y="4156075"/>
          <p14:tracePt t="126154" x="5602288" y="4141788"/>
          <p14:tracePt t="126201" x="5602288" y="4121150"/>
          <p14:tracePt t="126571" x="5602288" y="4106863"/>
          <p14:tracePt t="126611" x="5616575" y="4106863"/>
          <p14:tracePt t="126619" x="5616575" y="4092575"/>
          <p14:tracePt t="126658" x="5630863" y="4092575"/>
          <p14:tracePt t="126690" x="5645150" y="4092575"/>
          <p14:tracePt t="126729" x="5665788" y="4092575"/>
          <p14:tracePt t="127233" x="5630863" y="4078288"/>
          <p14:tracePt t="127242" x="5602288" y="4064000"/>
          <p14:tracePt t="127250" x="5559425" y="4049713"/>
          <p14:tracePt t="127258" x="5510213" y="4021138"/>
          <p14:tracePt t="127265" x="5391150" y="3930650"/>
          <p14:tracePt t="127273" x="5291138" y="3852863"/>
          <p14:tracePt t="127281" x="5157788" y="3752850"/>
          <p14:tracePt t="127289" x="5022850" y="3633788"/>
          <p14:tracePt t="127296" x="4883150" y="3513138"/>
          <p14:tracePt t="127304" x="4733925" y="3379788"/>
          <p14:tracePt t="127312" x="4614863" y="3259138"/>
          <p14:tracePt t="127320" x="4543425" y="3195638"/>
          <p14:tracePt t="127328" x="4451350" y="3090863"/>
          <p14:tracePt t="127336" x="4360863" y="2990850"/>
          <p14:tracePt t="127344" x="4303713" y="2914650"/>
          <p14:tracePt t="127352" x="4240213" y="2836863"/>
          <p14:tracePt t="127360" x="4225925" y="2808288"/>
          <p14:tracePt t="127368" x="4211638" y="2765425"/>
          <p14:tracePt t="127375" x="4184650" y="2701925"/>
          <p14:tracePt t="127383" x="4170363" y="2673350"/>
          <p14:tracePt t="127392" x="4141788" y="2646363"/>
          <p14:tracePt t="127400" x="4141788" y="2617788"/>
          <p14:tracePt t="127408" x="4121150" y="2582863"/>
          <p14:tracePt t="127415" x="4106863" y="2554288"/>
          <p14:tracePt t="127423" x="4092575" y="2540000"/>
          <p14:tracePt t="127430" x="4078288" y="2511425"/>
          <p14:tracePt t="127438" x="4078288" y="2482850"/>
          <p14:tracePt t="127447" x="4064000" y="2462213"/>
          <p14:tracePt t="127462" x="4064000" y="2447925"/>
          <p14:tracePt t="127722" x="4049713" y="2433638"/>
          <p14:tracePt t="127730" x="4035425" y="2419350"/>
          <p14:tracePt t="127740" x="4006850" y="2392363"/>
          <p14:tracePt t="127746" x="3971925" y="2363788"/>
          <p14:tracePt t="127767" x="3943350" y="2328863"/>
          <p14:tracePt t="127767" x="3916363" y="2314575"/>
          <p14:tracePt t="127775" x="3887788" y="2286000"/>
          <p14:tracePt t="127777" x="3867150" y="2257425"/>
          <p14:tracePt t="127785" x="3838575" y="2228850"/>
          <p14:tracePt t="127793" x="3810000" y="2193925"/>
          <p14:tracePt t="127801" x="3795713" y="2179638"/>
          <p14:tracePt t="127809" x="3781425" y="2165350"/>
          <p14:tracePt t="127817" x="3767138" y="2165350"/>
          <p14:tracePt t="127825" x="3767138" y="2152650"/>
          <p14:tracePt t="127833" x="3752850" y="2152650"/>
          <p14:tracePt t="127841" x="3752850" y="2138363"/>
          <p14:tracePt t="127848" x="3732213" y="2138363"/>
          <p14:tracePt t="127864" x="3717925" y="2138363"/>
          <p14:tracePt t="127880" x="3703638" y="2138363"/>
          <p14:tracePt t="127888" x="3689350" y="2124075"/>
          <p14:tracePt t="127895" x="3676650" y="2124075"/>
          <p14:tracePt t="127903" x="3662363" y="2124075"/>
          <p14:tracePt t="127911" x="3648075" y="2124075"/>
          <p14:tracePt t="127919" x="3633788" y="2124075"/>
          <p14:tracePt t="127927" x="3613150" y="2124075"/>
          <p14:tracePt t="127943" x="3613150" y="2109788"/>
          <p14:tracePt t="127951" x="3598863" y="2109788"/>
          <p14:tracePt t="127974" x="3584575" y="2109788"/>
          <p14:tracePt t="127998" x="3584575" y="2089150"/>
          <p14:tracePt t="128029" x="3584575" y="2074863"/>
          <p14:tracePt t="128038" x="3570288" y="2074863"/>
          <p14:tracePt t="128045" x="3570288" y="2060575"/>
          <p14:tracePt t="128054" x="3570288" y="2046288"/>
          <p14:tracePt t="128069" x="3556000" y="2032000"/>
          <p14:tracePt t="128077" x="3556000" y="2017713"/>
          <p14:tracePt t="128085" x="3556000" y="2003425"/>
          <p14:tracePt t="128093" x="3556000" y="1989138"/>
          <p14:tracePt t="128100" x="3556000" y="1974850"/>
          <p14:tracePt t="128116" x="3556000" y="1954213"/>
          <p14:tracePt t="128132" x="3556000" y="1939925"/>
          <p14:tracePt t="128148" x="3556000" y="1925638"/>
          <p14:tracePt t="128376" x="3570288" y="1925638"/>
          <p14:tracePt t="128384" x="3584575" y="1925638"/>
          <p14:tracePt t="128392" x="3613150" y="1925638"/>
          <p14:tracePt t="128400" x="3633788" y="1925638"/>
          <p14:tracePt t="128408" x="3662363" y="1925638"/>
          <p14:tracePt t="128417" x="3689350" y="1925638"/>
          <p14:tracePt t="128425" x="3717925" y="1925638"/>
          <p14:tracePt t="128432" x="3752850" y="1925638"/>
          <p14:tracePt t="128439" x="3795713" y="1939925"/>
          <p14:tracePt t="128447" x="3824288" y="1939925"/>
          <p14:tracePt t="128455" x="3838575" y="1939925"/>
          <p14:tracePt t="128463" x="3867150" y="1939925"/>
          <p14:tracePt t="128471" x="3902075" y="1939925"/>
          <p14:tracePt t="128479" x="3916363" y="1939925"/>
          <p14:tracePt t="128487" x="3930650" y="1939925"/>
          <p14:tracePt t="128495" x="3943350" y="1939925"/>
          <p14:tracePt t="128510" x="3957638" y="1954213"/>
          <p14:tracePt t="128518" x="3971925" y="1954213"/>
          <p14:tracePt t="128526" x="3986213" y="1954213"/>
          <p14:tracePt t="128542" x="4006850" y="1954213"/>
          <p14:tracePt t="128550" x="4021138" y="1974850"/>
          <p14:tracePt t="128573" x="4035425" y="1989138"/>
          <p14:tracePt t="128589" x="4049713" y="1989138"/>
          <p14:tracePt t="128747" x="4021138" y="2017713"/>
          <p14:tracePt t="128755" x="4006850" y="2046288"/>
          <p14:tracePt t="128763" x="3971925" y="2074863"/>
          <p14:tracePt t="128770" x="3943350" y="2109788"/>
          <p14:tracePt t="128779" x="3916363" y="2152650"/>
          <p14:tracePt t="128786" x="3902075" y="2165350"/>
          <p14:tracePt t="128794" x="3887788" y="2208213"/>
          <p14:tracePt t="128802" x="3852863" y="2243138"/>
          <p14:tracePt t="128810" x="3824288" y="2286000"/>
          <p14:tracePt t="128818" x="3795713" y="2343150"/>
          <p14:tracePt t="128826" x="3781425" y="2378075"/>
          <p14:tracePt t="128834" x="3752850" y="2419350"/>
          <p14:tracePt t="128842" x="3732213" y="2462213"/>
          <p14:tracePt t="128850" x="3717925" y="2482850"/>
          <p14:tracePt t="128858" x="3689350" y="2540000"/>
          <p14:tracePt t="128865" x="3689350" y="2568575"/>
          <p14:tracePt t="128873" x="3676650" y="2597150"/>
          <p14:tracePt t="128881" x="3662363" y="2632075"/>
          <p14:tracePt t="128889" x="3648075" y="2660650"/>
          <p14:tracePt t="128897" x="3633788" y="2687638"/>
          <p14:tracePt t="128905" x="3633788" y="2701925"/>
          <p14:tracePt t="128912" x="3613150" y="2716213"/>
          <p14:tracePt t="128928" x="3598863" y="2736850"/>
          <p14:tracePt t="129267" x="3598863" y="2751138"/>
          <p14:tracePt t="129275" x="3613150" y="2751138"/>
          <p14:tracePt t="129283" x="3633788" y="2751138"/>
          <p14:tracePt t="129291" x="3648075" y="2765425"/>
          <p14:tracePt t="129300" x="3662363" y="2765425"/>
          <p14:tracePt t="129306" x="3689350" y="2765425"/>
          <p14:tracePt t="129314" x="3703638" y="2765425"/>
          <p14:tracePt t="129322" x="3732213" y="2779713"/>
          <p14:tracePt t="129330" x="3752850" y="2779713"/>
          <p14:tracePt t="129338" x="3781425" y="2779713"/>
          <p14:tracePt t="129346" x="3795713" y="2779713"/>
          <p14:tracePt t="129354" x="3810000" y="2779713"/>
          <p14:tracePt t="129362" x="3824288" y="2779713"/>
          <p14:tracePt t="129370" x="3852863" y="2779713"/>
          <p14:tracePt t="129377" x="3867150" y="2779713"/>
          <p14:tracePt t="129385" x="3887788" y="2779713"/>
          <p14:tracePt t="129393" x="3902075" y="2779713"/>
          <p14:tracePt t="129401" x="3916363" y="2765425"/>
          <p14:tracePt t="129409" x="3930650" y="2765425"/>
          <p14:tracePt t="129417" x="3943350" y="2765425"/>
          <p14:tracePt t="129425" x="3957638" y="2765425"/>
          <p14:tracePt t="129433" x="3971925" y="2765425"/>
          <p14:tracePt t="129441" x="3986213" y="2765425"/>
          <p14:tracePt t="129448" x="4006850" y="2765425"/>
          <p14:tracePt t="129456" x="4021138" y="2765425"/>
          <p14:tracePt t="129488" x="4035425" y="2765425"/>
          <p14:tracePt t="129984" x="4021138" y="2765425"/>
          <p14:tracePt t="129992" x="4006850" y="2765425"/>
          <p14:tracePt t="130000" x="3986213" y="2779713"/>
          <p14:tracePt t="130008" x="3971925" y="2779713"/>
          <p14:tracePt t="130017" x="3943350" y="2779713"/>
          <p14:tracePt t="130025" x="3930650" y="2779713"/>
          <p14:tracePt t="130032" x="3902075" y="2779713"/>
          <p14:tracePt t="130039" x="3867150" y="2779713"/>
          <p14:tracePt t="130048" x="3852863" y="2779713"/>
          <p14:tracePt t="130055" x="3824288" y="2779713"/>
          <p14:tracePt t="130063" x="3810000" y="2779713"/>
          <p14:tracePt t="130071" x="3781425" y="2779713"/>
          <p14:tracePt t="130079" x="3767138" y="2779713"/>
          <p14:tracePt t="130087" x="3752850" y="2765425"/>
          <p14:tracePt t="130095" x="3732213" y="2751138"/>
          <p14:tracePt t="130103" x="3703638" y="2751138"/>
          <p14:tracePt t="130110" x="3689350" y="2716213"/>
          <p14:tracePt t="130118" x="3676650" y="2716213"/>
          <p14:tracePt t="130126" x="3662363" y="2701925"/>
          <p14:tracePt t="130134" x="3648075" y="2687638"/>
          <p14:tracePt t="130142" x="3633788" y="2673350"/>
          <p14:tracePt t="130150" x="3613150" y="2660650"/>
          <p14:tracePt t="130158" x="3598863" y="2646363"/>
          <p14:tracePt t="130167" x="3598863" y="2632075"/>
          <p14:tracePt t="130174" x="3584575" y="2617788"/>
          <p14:tracePt t="130181" x="3570288" y="2597150"/>
          <p14:tracePt t="130189" x="3556000" y="2582863"/>
          <p14:tracePt t="130197" x="3541713" y="2568575"/>
          <p14:tracePt t="130205" x="3527425" y="2554288"/>
          <p14:tracePt t="130213" x="3498850" y="2540000"/>
          <p14:tracePt t="130221" x="3498850" y="2525713"/>
          <p14:tracePt t="130229" x="3478213" y="2511425"/>
          <p14:tracePt t="130237" x="3463925" y="2497138"/>
          <p14:tracePt t="130245" x="3463925" y="2482850"/>
          <p14:tracePt t="130252" x="3449638" y="2482850"/>
          <p14:tracePt t="130260" x="3449638" y="2462213"/>
          <p14:tracePt t="130276" x="3449638" y="2447925"/>
          <p14:tracePt t="130284" x="3449638" y="2433638"/>
          <p14:tracePt t="130300" x="3449638" y="2419350"/>
          <p14:tracePt t="130316" x="3449638" y="2406650"/>
          <p14:tracePt t="130323" x="3449638" y="2392363"/>
          <p14:tracePt t="130339" x="3449638" y="2378075"/>
          <p14:tracePt t="130363" x="3449638" y="2363788"/>
          <p14:tracePt t="130473" x="3449638" y="2343150"/>
          <p14:tracePt t="130497" x="3449638" y="2328863"/>
          <p14:tracePt t="130536" x="3449638" y="2314575"/>
          <p14:tracePt t="130765" x="3463925" y="2314575"/>
          <p14:tracePt t="130772" x="3478213" y="2314575"/>
          <p14:tracePt t="130780" x="3498850" y="2314575"/>
          <p14:tracePt t="130788" x="3513138" y="2328863"/>
          <p14:tracePt t="130796" x="3541713" y="2328863"/>
          <p14:tracePt t="130804" x="3570288" y="2328863"/>
          <p14:tracePt t="130812" x="3598863" y="2343150"/>
          <p14:tracePt t="130820" x="3613150" y="2343150"/>
          <p14:tracePt t="130828" x="3648075" y="2363788"/>
          <p14:tracePt t="130836" x="3676650" y="2363788"/>
          <p14:tracePt t="130843" x="3703638" y="2363788"/>
          <p14:tracePt t="130851" x="3717925" y="2363788"/>
          <p14:tracePt t="130859" x="3752850" y="2363788"/>
          <p14:tracePt t="130867" x="3767138" y="2363788"/>
          <p14:tracePt t="130875" x="3781425" y="2363788"/>
          <p14:tracePt t="130891" x="3795713" y="2363788"/>
          <p14:tracePt t="130900" x="3810000" y="2363788"/>
          <p14:tracePt t="130907" x="3824288" y="2363788"/>
          <p14:tracePt t="130915" x="3838575" y="2363788"/>
          <p14:tracePt t="130922" x="3867150" y="2363788"/>
          <p14:tracePt t="130930" x="3902075" y="2363788"/>
          <p14:tracePt t="130938" x="3930650" y="2363788"/>
          <p14:tracePt t="130946" x="3943350" y="2378075"/>
          <p14:tracePt t="130954" x="3971925" y="2378075"/>
          <p14:tracePt t="130962" x="4006850" y="2378075"/>
          <p14:tracePt t="130970" x="4021138" y="2378075"/>
          <p14:tracePt t="130978" x="4049713" y="2378075"/>
          <p14:tracePt t="130985" x="4064000" y="2378075"/>
          <p14:tracePt t="130993" x="4064000" y="2392363"/>
          <p14:tracePt t="131001" x="4078288" y="2392363"/>
          <p14:tracePt t="131025" x="4092575" y="2392363"/>
          <p14:tracePt t="131388" x="4078288" y="2392363"/>
          <p14:tracePt t="131395" x="4064000" y="2406650"/>
          <p14:tracePt t="131403" x="4049713" y="2433638"/>
          <p14:tracePt t="131411" x="4021138" y="2462213"/>
          <p14:tracePt t="131419" x="3986213" y="2511425"/>
          <p14:tracePt t="131427" x="3943350" y="2554288"/>
          <p14:tracePt t="131435" x="3902075" y="2597150"/>
          <p14:tracePt t="131443" x="3867150" y="2646363"/>
          <p14:tracePt t="131450" x="3852863" y="2660650"/>
          <p14:tracePt t="131458" x="3795713" y="2736850"/>
          <p14:tracePt t="131467" x="3781425" y="2765425"/>
          <p14:tracePt t="131475" x="3752850" y="2794000"/>
          <p14:tracePt t="131482" x="3717925" y="2836863"/>
          <p14:tracePt t="131490" x="3703638" y="2871788"/>
          <p14:tracePt t="131498" x="3689350" y="2900363"/>
          <p14:tracePt t="131506" x="3676650" y="2927350"/>
          <p14:tracePt t="131513" x="3662363" y="2955925"/>
          <p14:tracePt t="131521" x="3648075" y="2970213"/>
          <p14:tracePt t="131529" x="3633788" y="3005138"/>
          <p14:tracePt t="131537" x="3613150" y="3019425"/>
          <p14:tracePt t="131545" x="3598863" y="3033713"/>
          <p14:tracePt t="131553" x="3584575" y="3062288"/>
          <p14:tracePt t="131561" x="3556000" y="3076575"/>
          <p14:tracePt t="131569" x="3541713" y="3090863"/>
          <p14:tracePt t="131576" x="3527425" y="3090863"/>
          <p14:tracePt t="131584" x="3513138" y="3105150"/>
          <p14:tracePt t="131592" x="3498850" y="3105150"/>
          <p14:tracePt t="131600" x="3498850" y="3125788"/>
          <p14:tracePt t="131608" x="3478213" y="3125788"/>
          <p14:tracePt t="131624" x="3463925" y="3125788"/>
          <p14:tracePt t="131655" x="3463925" y="3140075"/>
          <p14:tracePt t="131829" x="3449638" y="3154363"/>
          <p14:tracePt t="131852" x="3449638" y="3168650"/>
          <p14:tracePt t="131868" x="3449638" y="3181350"/>
          <p14:tracePt t="131884" x="3449638" y="3195638"/>
          <p14:tracePt t="131892" x="3449638" y="3209925"/>
          <p14:tracePt t="131908" x="3449638" y="3224213"/>
          <p14:tracePt t="131916" x="3449638" y="3244850"/>
          <p14:tracePt t="131947" x="3435350" y="3259138"/>
          <p14:tracePt t="132002" x="3449638" y="3273425"/>
          <p14:tracePt t="132026" x="3463925" y="3273425"/>
          <p14:tracePt t="132034" x="3478213" y="3287713"/>
          <p14:tracePt t="132049" x="3498850" y="3287713"/>
          <p14:tracePt t="132058" x="3513138" y="3287713"/>
          <p14:tracePt t="132065" x="3513138" y="3302000"/>
          <p14:tracePt t="132073" x="3527425" y="3302000"/>
          <p14:tracePt t="132081" x="3556000" y="3302000"/>
          <p14:tracePt t="132097" x="3570288" y="3302000"/>
          <p14:tracePt t="132105" x="3584575" y="3302000"/>
          <p14:tracePt t="132113" x="3613150" y="3302000"/>
          <p14:tracePt t="132120" x="3633788" y="3302000"/>
          <p14:tracePt t="132128" x="3648075" y="3302000"/>
          <p14:tracePt t="132136" x="3662363" y="3302000"/>
          <p14:tracePt t="132152" x="3676650" y="3302000"/>
          <p14:tracePt t="132160" x="3689350" y="3302000"/>
          <p14:tracePt t="132168" x="3703638" y="3302000"/>
          <p14:tracePt t="132176" x="3732213" y="3302000"/>
          <p14:tracePt t="132184" x="3752850" y="3302000"/>
          <p14:tracePt t="132192" x="3767138" y="3302000"/>
          <p14:tracePt t="132200" x="3781425" y="3302000"/>
          <p14:tracePt t="132208" x="3795713" y="3316288"/>
          <p14:tracePt t="132215" x="3810000" y="3316288"/>
          <p14:tracePt t="132223" x="3824288" y="3316288"/>
          <p14:tracePt t="132231" x="3838575" y="3316288"/>
          <p14:tracePt t="132246" x="3852863" y="3316288"/>
          <p14:tracePt t="132270" x="3867150" y="3316288"/>
          <p14:tracePt t="132349" x="3887788" y="3330575"/>
          <p14:tracePt t="132357" x="3902075" y="3330575"/>
          <p14:tracePt t="132373" x="3916363" y="3330575"/>
          <p14:tracePt t="132388" x="3930650" y="3330575"/>
          <p14:tracePt t="132412" x="3943350" y="3344863"/>
          <p14:tracePt t="132459" x="3957638" y="3344863"/>
          <p14:tracePt t="132483" x="3971925" y="3344863"/>
          <p14:tracePt t="132492" x="3986213" y="3344863"/>
          <p14:tracePt t="132506" x="4006850" y="3344863"/>
          <p14:tracePt t="132530" x="4021138" y="3344863"/>
          <p14:tracePt t="132585" x="4035425" y="3344863"/>
          <p14:tracePt t="132625" x="4035425" y="3330575"/>
          <p14:tracePt t="134722" x="4064000" y="3316288"/>
          <p14:tracePt t="134730" x="4106863" y="3287713"/>
          <p14:tracePt t="134737" x="4170363" y="3244850"/>
          <p14:tracePt t="134745" x="4240213" y="3195638"/>
          <p14:tracePt t="134753" x="4360863" y="3105150"/>
          <p14:tracePt t="134761" x="4424363" y="3076575"/>
          <p14:tracePt t="134769" x="4514850" y="3019425"/>
          <p14:tracePt t="134777" x="4664075" y="2900363"/>
          <p14:tracePt t="134785" x="4768850" y="2822575"/>
          <p14:tracePt t="134792" x="4883150" y="2751138"/>
          <p14:tracePt t="134800" x="5022850" y="2660650"/>
          <p14:tracePt t="134808" x="5172075" y="2568575"/>
          <p14:tracePt t="134817" x="5319713" y="2462213"/>
          <p14:tracePt t="134825" x="5454650" y="2378075"/>
          <p14:tracePt t="134832" x="5616575" y="2271713"/>
          <p14:tracePt t="134840" x="5799138" y="2165350"/>
          <p14:tracePt t="134848" x="5975350" y="2060575"/>
          <p14:tracePt t="134856" x="6053138" y="2017713"/>
          <p14:tracePt t="134863" x="6202363" y="1939925"/>
          <p14:tracePt t="134871" x="6350000" y="1870075"/>
          <p14:tracePt t="134879" x="6470650" y="1806575"/>
          <p14:tracePt t="134887" x="6589713" y="1763713"/>
          <p14:tracePt t="134895" x="6696075" y="1720850"/>
          <p14:tracePt t="134903" x="6780213" y="1671638"/>
          <p14:tracePt t="134911" x="6872288" y="1644650"/>
          <p14:tracePt t="134919" x="6900863" y="1630363"/>
          <p14:tracePt t="134926" x="6964363" y="1616075"/>
          <p14:tracePt t="134934" x="7005638" y="1601788"/>
          <p14:tracePt t="134942" x="7034213" y="1601788"/>
          <p14:tracePt t="134950" x="7083425" y="1581150"/>
          <p14:tracePt t="134958" x="7097713" y="1581150"/>
          <p14:tracePt t="134967" x="7112000" y="1581150"/>
          <p14:tracePt t="134975" x="7140575" y="1581150"/>
          <p14:tracePt t="134982" x="7154863" y="1566863"/>
          <p14:tracePt t="134990" x="7189788" y="1566863"/>
          <p14:tracePt t="135005" x="7218363" y="1566863"/>
          <p14:tracePt t="135013" x="7232650" y="1552575"/>
          <p14:tracePt t="135021" x="7259638" y="1552575"/>
          <p14:tracePt t="135029" x="7273925" y="1552575"/>
          <p14:tracePt t="135037" x="7288213" y="1552575"/>
          <p14:tracePt t="135045" x="7308850" y="1552575"/>
          <p14:tracePt t="135053" x="7323138" y="1538288"/>
          <p14:tracePt t="135061" x="7337425" y="1538288"/>
          <p14:tracePt t="135084" x="7351713" y="1538288"/>
          <p14:tracePt t="135132" x="7337425" y="1538288"/>
          <p14:tracePt t="135139" x="7323138" y="1552575"/>
          <p14:tracePt t="135147" x="7288213" y="1566863"/>
          <p14:tracePt t="135155" x="7259638" y="1601788"/>
          <p14:tracePt t="135163" x="7232650" y="1616075"/>
          <p14:tracePt t="135171" x="7218363" y="1630363"/>
          <p14:tracePt t="135179" x="7154863" y="1657350"/>
          <p14:tracePt t="135187" x="7126288" y="1671638"/>
          <p14:tracePt t="135195" x="7097713" y="1685925"/>
          <p14:tracePt t="135202" x="7069138" y="1700213"/>
          <p14:tracePt t="135210" x="7034213" y="1720850"/>
          <p14:tracePt t="135218" x="7005638" y="1735138"/>
          <p14:tracePt t="135226" x="6991350" y="1749425"/>
          <p14:tracePt t="135234" x="6964363" y="1763713"/>
          <p14:tracePt t="135242" x="6935788" y="1763713"/>
          <p14:tracePt t="135250" x="6915150" y="1778000"/>
          <p14:tracePt t="135258" x="6886575" y="1792288"/>
          <p14:tracePt t="135266" x="6843713" y="1806575"/>
          <p14:tracePt t="135273" x="6815138" y="1835150"/>
          <p14:tracePt t="135281" x="6780213" y="1855788"/>
          <p14:tracePt t="135289" x="6751638" y="1870075"/>
          <p14:tracePt t="135297" x="6737350" y="1884363"/>
          <p14:tracePt t="135305" x="6681788" y="1898650"/>
          <p14:tracePt t="135313" x="6661150" y="1911350"/>
          <p14:tracePt t="135321" x="6618288" y="1911350"/>
          <p14:tracePt t="135329" x="6589713" y="1925638"/>
          <p14:tracePt t="135337" x="6561138" y="1939925"/>
          <p14:tracePt t="135344" x="6526213" y="1939925"/>
          <p14:tracePt t="135352" x="6511925" y="1939925"/>
          <p14:tracePt t="135360" x="6497638" y="1954213"/>
          <p14:tracePt t="135368" x="6470650" y="1954213"/>
          <p14:tracePt t="135376" x="6456363" y="1954213"/>
          <p14:tracePt t="135384" x="6442075" y="1954213"/>
          <p14:tracePt t="135399" x="6427788" y="1954213"/>
          <p14:tracePt t="135415" x="6407150" y="1954213"/>
          <p14:tracePt t="135423" x="6407150" y="1939925"/>
          <p14:tracePt t="135494" x="6407150" y="1925638"/>
          <p14:tracePt t="135502" x="6392863" y="1925638"/>
          <p14:tracePt t="135833" x="6378575" y="1925638"/>
          <p14:tracePt t="135864" x="6364288" y="1911350"/>
          <p14:tracePt t="135888" x="6350000" y="1911350"/>
          <p14:tracePt t="135904" x="6335713" y="1911350"/>
          <p14:tracePt t="135912" x="6321425" y="1898650"/>
          <p14:tracePt t="135920" x="6307138" y="1898650"/>
          <p14:tracePt t="135928" x="6272213" y="1898650"/>
          <p14:tracePt t="135935" x="6243638" y="1898650"/>
          <p14:tracePt t="135943" x="6229350" y="1898650"/>
          <p14:tracePt t="135951" x="6216650" y="1898650"/>
          <p14:tracePt t="135959" x="6188075" y="1884363"/>
          <p14:tracePt t="135967" x="6173788" y="1884363"/>
          <p14:tracePt t="135975" x="6153150" y="1884363"/>
          <p14:tracePt t="135983" x="6138863" y="1884363"/>
          <p14:tracePt t="135991" x="6124575" y="1884363"/>
          <p14:tracePt t="136006" x="6110288" y="1884363"/>
          <p14:tracePt t="136014" x="6096000" y="1884363"/>
          <p14:tracePt t="136022" x="6081713" y="1884363"/>
          <p14:tracePt t="136038" x="6067425" y="1870075"/>
          <p14:tracePt t="136046" x="6053138" y="1870075"/>
          <p14:tracePt t="136093" x="6053138" y="1855788"/>
          <p14:tracePt t="136117" x="6053138" y="1835150"/>
          <p14:tracePt t="136132" x="6067425" y="1820863"/>
          <p14:tracePt t="136141" x="6081713" y="1820863"/>
          <p14:tracePt t="136148" x="6110288" y="1806575"/>
          <p14:tracePt t="136156" x="6124575" y="1806575"/>
          <p14:tracePt t="136164" x="6153150" y="1792288"/>
          <p14:tracePt t="136172" x="6202363" y="1792288"/>
          <p14:tracePt t="136180" x="6243638" y="1792288"/>
          <p14:tracePt t="136188" x="6292850" y="1792288"/>
          <p14:tracePt t="136196" x="6321425" y="1792288"/>
          <p14:tracePt t="136203" x="6364288" y="1792288"/>
          <p14:tracePt t="136211" x="6427788" y="1792288"/>
          <p14:tracePt t="136219" x="6470650" y="1792288"/>
          <p14:tracePt t="136227" x="6511925" y="1792288"/>
          <p14:tracePt t="136235" x="6561138" y="1792288"/>
          <p14:tracePt t="136243" x="6618288" y="1778000"/>
          <p14:tracePt t="136251" x="6681788" y="1778000"/>
          <p14:tracePt t="136259" x="6724650" y="1778000"/>
          <p14:tracePt t="136267" x="6780213" y="1763713"/>
          <p14:tracePt t="136275" x="6872288" y="1763713"/>
          <p14:tracePt t="136283" x="6935788" y="1763713"/>
          <p14:tracePt t="136290" x="7005638" y="1763713"/>
          <p14:tracePt t="136298" x="7083425" y="1763713"/>
          <p14:tracePt t="136306" x="7140575" y="1763713"/>
          <p14:tracePt t="136314" x="7169150" y="1763713"/>
          <p14:tracePt t="136321" x="7232650" y="1763713"/>
          <p14:tracePt t="136330" x="7273925" y="1763713"/>
          <p14:tracePt t="136337" x="7323138" y="1763713"/>
          <p14:tracePt t="136345" x="7366000" y="1763713"/>
          <p14:tracePt t="136353" x="7394575" y="1763713"/>
          <p14:tracePt t="136361" x="7423150" y="1763713"/>
          <p14:tracePt t="136369" x="7443788" y="1763713"/>
          <p14:tracePt t="136377" x="7472363" y="1778000"/>
          <p14:tracePt t="136385" x="7486650" y="1778000"/>
          <p14:tracePt t="136393" x="7499350" y="1792288"/>
          <p14:tracePt t="136400" x="7513638" y="1792288"/>
          <p14:tracePt t="136408" x="7527925" y="1806575"/>
          <p14:tracePt t="136424" x="7542213" y="1806575"/>
          <p14:tracePt t="136432" x="7562850" y="1820863"/>
          <p14:tracePt t="136440" x="7577138" y="1835150"/>
          <p14:tracePt t="136456" x="7591425" y="1855788"/>
          <p14:tracePt t="136463" x="7605713" y="1855788"/>
          <p14:tracePt t="136472" x="7620000" y="1870075"/>
          <p14:tracePt t="136495" x="7620000" y="1884363"/>
          <p14:tracePt t="136503" x="7634288" y="1884363"/>
          <p14:tracePt t="136534" x="7634288" y="1898650"/>
          <p14:tracePt t="136566" x="7634288" y="1911350"/>
          <p14:tracePt t="136575" x="7648575" y="1911350"/>
          <p14:tracePt t="136590" x="7648575" y="1925638"/>
          <p14:tracePt t="136605" x="7648575" y="1939925"/>
          <p14:tracePt t="136996" x="7662863" y="1939925"/>
          <p14:tracePt t="137003" x="7677150" y="1939925"/>
          <p14:tracePt t="137011" x="7712075" y="1925638"/>
          <p14:tracePt t="137019" x="7753350" y="1911350"/>
          <p14:tracePt t="137027" x="7796213" y="1898650"/>
          <p14:tracePt t="137035" x="7816850" y="1884363"/>
          <p14:tracePt t="137043" x="7859713" y="1870075"/>
          <p14:tracePt t="137051" x="7888288" y="1855788"/>
          <p14:tracePt t="137059" x="7931150" y="1855788"/>
          <p14:tracePt t="137067" x="7966075" y="1835150"/>
          <p14:tracePt t="137075" x="7994650" y="1835150"/>
          <p14:tracePt t="137083" x="8021638" y="1835150"/>
          <p14:tracePt t="137090" x="8050213" y="1835150"/>
          <p14:tracePt t="137098" x="8085138" y="1835150"/>
          <p14:tracePt t="137106" x="8113713" y="1835150"/>
          <p14:tracePt t="137114" x="8142288" y="1835150"/>
          <p14:tracePt t="137122" x="8170863" y="1820863"/>
          <p14:tracePt t="137130" x="8185150" y="1820863"/>
          <p14:tracePt t="137137" x="8220075" y="1820863"/>
          <p14:tracePt t="137145" x="8248650" y="1820863"/>
          <p14:tracePt t="137153" x="8275638" y="1820863"/>
          <p14:tracePt t="137161" x="8304213" y="1806575"/>
          <p14:tracePt t="137169" x="8339138" y="1806575"/>
          <p14:tracePt t="137177" x="8353425" y="1806575"/>
          <p14:tracePt t="137185" x="8382000" y="1792288"/>
          <p14:tracePt t="137193" x="8424863" y="1792288"/>
          <p14:tracePt t="137200" x="8474075" y="1792288"/>
          <p14:tracePt t="137208" x="8515350" y="1792288"/>
          <p14:tracePt t="137217" x="8578850" y="1792288"/>
          <p14:tracePt t="137225" x="8636000" y="1792288"/>
          <p14:tracePt t="137232" x="8713788" y="1792288"/>
          <p14:tracePt t="137240" x="8783638" y="1792288"/>
          <p14:tracePt t="137248" x="8847138" y="1792288"/>
          <p14:tracePt t="137256" x="8875713" y="1792288"/>
          <p14:tracePt t="137264" x="8932863" y="1792288"/>
          <p14:tracePt t="137271" x="9010650" y="1792288"/>
          <p14:tracePt t="137279" x="9066213" y="1778000"/>
          <p14:tracePt t="137287" x="9115425" y="1778000"/>
          <p14:tracePt t="137295" x="9172575" y="1763713"/>
          <p14:tracePt t="137303" x="9236075" y="1735138"/>
          <p14:tracePt t="137311" x="9305925" y="1720850"/>
          <p14:tracePt t="137319" x="9383713" y="1700213"/>
          <p14:tracePt t="137327" x="9398000" y="1685925"/>
          <p14:tracePt t="137334" x="9475788" y="1671638"/>
          <p14:tracePt t="137342" x="9518650" y="1671638"/>
          <p14:tracePt t="137350" x="9559925" y="1657350"/>
          <p14:tracePt t="137358" x="9594850" y="1644650"/>
          <p14:tracePt t="137367" x="9609138" y="1644650"/>
          <p14:tracePt t="137375" x="9623425" y="1644650"/>
          <p14:tracePt t="137382" x="9637713" y="1630363"/>
          <p14:tracePt t="137800" x="9637713" y="1644650"/>
          <p14:tracePt t="137809" x="9637713" y="1657350"/>
          <p14:tracePt t="137823" x="9637713" y="1671638"/>
          <p14:tracePt t="137831" x="9637713" y="1685925"/>
          <p14:tracePt t="137839" x="9637713" y="1700213"/>
          <p14:tracePt t="137855" x="9637713" y="1720850"/>
          <p14:tracePt t="137870" x="9637713" y="1735138"/>
          <p14:tracePt t="137886" x="9637713" y="1749425"/>
          <p14:tracePt t="137894" x="9637713" y="1763713"/>
          <p14:tracePt t="137910" x="9637713" y="1778000"/>
          <p14:tracePt t="137926" x="9623425" y="1792288"/>
          <p14:tracePt t="137934" x="9609138" y="1792288"/>
          <p14:tracePt t="137942" x="9609138" y="1806575"/>
          <p14:tracePt t="137950" x="9594850" y="1820863"/>
          <p14:tracePt t="137965" x="9574213" y="1820863"/>
          <p14:tracePt t="137973" x="9559925" y="1820863"/>
          <p14:tracePt t="137981" x="9559925" y="1835150"/>
          <p14:tracePt t="137989" x="9545638" y="1835150"/>
          <p14:tracePt t="137996" x="9531350" y="1835150"/>
          <p14:tracePt t="138020" x="9518650" y="1835150"/>
          <p14:tracePt t="138052" x="9504363" y="1835150"/>
          <p14:tracePt t="138335" x="9504363" y="1855788"/>
          <p14:tracePt t="138359" x="9490075" y="1855788"/>
          <p14:tracePt t="138414" x="9490075" y="1870075"/>
          <p14:tracePt t="138477" x="9475788" y="1870075"/>
          <p14:tracePt t="138674" x="9455150" y="1870075"/>
          <p14:tracePt t="138683" x="9440863" y="1870075"/>
          <p14:tracePt t="138690" x="9426575" y="1870075"/>
          <p14:tracePt t="138706" x="9412288" y="1870075"/>
          <p14:tracePt t="138714" x="9398000" y="1870075"/>
          <p14:tracePt t="138722" x="9383713" y="1870075"/>
          <p14:tracePt t="138730" x="9369425" y="1870075"/>
          <p14:tracePt t="138737" x="9355138" y="1870075"/>
          <p14:tracePt t="138745" x="9340850" y="1870075"/>
          <p14:tracePt t="138753" x="9320213" y="1870075"/>
          <p14:tracePt t="138769" x="9305925" y="1870075"/>
          <p14:tracePt t="138785" x="9291638" y="1870075"/>
          <p14:tracePt t="138800" x="9277350" y="1870075"/>
          <p14:tracePt t="138840" x="9264650" y="1870075"/>
          <p14:tracePt t="139187" x="9250363" y="1870075"/>
          <p14:tracePt t="139195" x="9221788" y="1884363"/>
          <p14:tracePt t="139202" x="9201150" y="1884363"/>
          <p14:tracePt t="139210" x="9186863" y="1884363"/>
          <p14:tracePt t="139218" x="9158288" y="1898650"/>
          <p14:tracePt t="139226" x="9129713" y="1898650"/>
          <p14:tracePt t="139234" x="9101138" y="1911350"/>
          <p14:tracePt t="139242" x="9086850" y="1911350"/>
          <p14:tracePt t="139250" x="9066213" y="1911350"/>
          <p14:tracePt t="139258" x="9037638" y="1925638"/>
          <p14:tracePt t="139267" x="9023350" y="1925638"/>
          <p14:tracePt t="139281" x="9010650" y="1939925"/>
          <p14:tracePt t="139297" x="8996363" y="1939925"/>
          <p14:tracePt t="139313" x="8982075" y="1939925"/>
          <p14:tracePt t="139328" x="8967788" y="1939925"/>
          <p14:tracePt t="139344" x="8947150" y="1954213"/>
          <p14:tracePt t="139360" x="8932863" y="1954213"/>
          <p14:tracePt t="139478" x="8947150" y="1974850"/>
          <p14:tracePt t="139486" x="8967788" y="1974850"/>
          <p14:tracePt t="139494" x="8982075" y="1974850"/>
          <p14:tracePt t="139502" x="9010650" y="1974850"/>
          <p14:tracePt t="139510" x="9023350" y="1974850"/>
          <p14:tracePt t="139518" x="9051925" y="1974850"/>
          <p14:tracePt t="139526" x="9086850" y="1974850"/>
          <p14:tracePt t="139534" x="9115425" y="1974850"/>
          <p14:tracePt t="139542" x="9129713" y="1974850"/>
          <p14:tracePt t="139550" x="9158288" y="1974850"/>
          <p14:tracePt t="139558" x="9172575" y="1974850"/>
          <p14:tracePt t="139565" x="9201150" y="1974850"/>
          <p14:tracePt t="139573" x="9221788" y="1974850"/>
          <p14:tracePt t="139581" x="9236075" y="1974850"/>
          <p14:tracePt t="139589" x="9250363" y="1974850"/>
          <p14:tracePt t="139604" x="9264650" y="1974850"/>
          <p14:tracePt t="139612" x="9277350" y="1974850"/>
          <p14:tracePt t="139620" x="9291638" y="1974850"/>
          <p14:tracePt t="139644" x="9305925" y="1974850"/>
          <p14:tracePt t="139660" x="9305925" y="1989138"/>
          <p14:tracePt t="139762" x="9305925" y="2003425"/>
          <p14:tracePt t="139786" x="9305925" y="2017713"/>
          <p14:tracePt t="139794" x="9291638" y="2017713"/>
          <p14:tracePt t="139801" x="9291638" y="2032000"/>
          <p14:tracePt t="139809" x="9291638" y="2046288"/>
          <p14:tracePt t="139817" x="9291638" y="2060575"/>
          <p14:tracePt t="139825" x="9277350" y="2089150"/>
          <p14:tracePt t="139833" x="9277350" y="2109788"/>
          <p14:tracePt t="139842" x="9277350" y="2124075"/>
          <p14:tracePt t="139850" x="9277350" y="2152650"/>
          <p14:tracePt t="139857" x="9277350" y="2165350"/>
          <p14:tracePt t="139865" x="9264650" y="2193925"/>
          <p14:tracePt t="139872" x="9264650" y="2228850"/>
          <p14:tracePt t="139880" x="9264650" y="2257425"/>
          <p14:tracePt t="139888" x="9264650" y="2271713"/>
          <p14:tracePt t="139896" x="9264650" y="2300288"/>
          <p14:tracePt t="139904" x="9264650" y="2328863"/>
          <p14:tracePt t="139912" x="9264650" y="2363788"/>
          <p14:tracePt t="139920" x="9250363" y="2392363"/>
          <p14:tracePt t="139928" x="9250363" y="2419350"/>
          <p14:tracePt t="139935" x="9250363" y="2433638"/>
          <p14:tracePt t="139943" x="9250363" y="2462213"/>
          <p14:tracePt t="139951" x="9250363" y="2497138"/>
          <p14:tracePt t="139959" x="9250363" y="2511425"/>
          <p14:tracePt t="139967" x="9250363" y="2540000"/>
          <p14:tracePt t="139975" x="9250363" y="2554288"/>
          <p14:tracePt t="139983" x="9250363" y="2582863"/>
          <p14:tracePt t="139992" x="9250363" y="2597150"/>
          <p14:tracePt t="139999" x="9236075" y="2617788"/>
          <p14:tracePt t="140006" x="9236075" y="2632075"/>
          <p14:tracePt t="140014" x="9236075" y="2646363"/>
          <p14:tracePt t="140030" x="9236075" y="2660650"/>
          <p14:tracePt t="140054" x="9236075" y="2673350"/>
          <p14:tracePt t="140101" x="9236075" y="2687638"/>
          <p14:tracePt t="140117" x="9236075" y="2701925"/>
          <p14:tracePt t="140132" x="9236075" y="2716213"/>
          <p14:tracePt t="140148" x="9236075" y="2736850"/>
          <p14:tracePt t="140180" x="9236075" y="2751138"/>
          <p14:tracePt t="140203" x="9236075" y="2765425"/>
          <p14:tracePt t="140219" x="9236075" y="2779713"/>
          <p14:tracePt t="140227" x="9236075" y="2794000"/>
          <p14:tracePt t="140243" x="9236075" y="2808288"/>
          <p14:tracePt t="140251" x="9236075" y="2822575"/>
          <p14:tracePt t="140266" x="9236075" y="2836863"/>
          <p14:tracePt t="140290" x="9236075" y="2851150"/>
          <p14:tracePt t="140432" x="9236075" y="2836863"/>
          <p14:tracePt t="140440" x="9250363" y="2808288"/>
          <p14:tracePt t="140448" x="9250363" y="2779713"/>
          <p14:tracePt t="140456" x="9264650" y="2751138"/>
          <p14:tracePt t="140464" x="9277350" y="2716213"/>
          <p14:tracePt t="140471" x="9291638" y="2673350"/>
          <p14:tracePt t="140479" x="9305925" y="2597150"/>
          <p14:tracePt t="140487" x="9340850" y="2554288"/>
          <p14:tracePt t="140495" x="9355138" y="2482850"/>
          <p14:tracePt t="140503" x="9369425" y="2433638"/>
          <p14:tracePt t="140511" x="9383713" y="2392363"/>
          <p14:tracePt t="140519" x="9398000" y="2343150"/>
          <p14:tracePt t="140527" x="9412288" y="2300288"/>
          <p14:tracePt t="140535" x="9440863" y="2257425"/>
          <p14:tracePt t="140542" x="9440863" y="2208213"/>
          <p14:tracePt t="140550" x="9455150" y="2179638"/>
          <p14:tracePt t="140558" x="9455150" y="2165350"/>
          <p14:tracePt t="140567" x="9475788" y="2138363"/>
          <p14:tracePt t="140575" x="9490075" y="2124075"/>
          <p14:tracePt t="140582" x="9490075" y="2089150"/>
          <p14:tracePt t="140598" x="9490075" y="2074863"/>
          <p14:tracePt t="140605" x="9504363" y="2060575"/>
          <p14:tracePt t="140629" x="9504363" y="2046288"/>
          <p14:tracePt t="140645" x="9504363" y="2032000"/>
          <p14:tracePt t="140661" x="9504363" y="2017713"/>
          <p14:tracePt t="140668" x="9504363" y="2003425"/>
          <p14:tracePt t="140676" x="9504363" y="1989138"/>
          <p14:tracePt t="140700" x="9504363" y="1974850"/>
          <p14:tracePt t="140842" x="9504363" y="1954213"/>
          <p14:tracePt t="140873" x="9504363" y="1939925"/>
          <p14:tracePt t="140936" x="9504363" y="1925638"/>
          <p14:tracePt t="140952" x="9504363" y="1911350"/>
          <p14:tracePt t="140976" x="9504363" y="1898650"/>
          <p14:tracePt t="141086" x="9504363" y="1911350"/>
          <p14:tracePt t="141094" x="9504363" y="1925638"/>
          <p14:tracePt t="141110" x="9504363" y="1939925"/>
          <p14:tracePt t="141118" x="9504363" y="1954213"/>
          <p14:tracePt t="141126" x="9504363" y="1974850"/>
          <p14:tracePt t="141134" x="9504363" y="1989138"/>
          <p14:tracePt t="141149" x="9504363" y="2003425"/>
          <p14:tracePt t="141158" x="9504363" y="2017713"/>
          <p14:tracePt t="141165" x="9504363" y="2032000"/>
          <p14:tracePt t="141181" x="9504363" y="2046288"/>
          <p14:tracePt t="141189" x="9504363" y="2060575"/>
          <p14:tracePt t="141205" x="9504363" y="2074863"/>
          <p14:tracePt t="141228" x="9504363" y="2089150"/>
          <p14:tracePt t="141260" x="9504363" y="2109788"/>
          <p14:tracePt t="141291" x="9504363" y="2124075"/>
          <p14:tracePt t="141323" x="9504363" y="2138363"/>
          <p14:tracePt t="141346" x="9504363" y="2152650"/>
          <p14:tracePt t="141362" x="9504363" y="2165350"/>
          <p14:tracePt t="141385" x="9504363" y="2179638"/>
          <p14:tracePt t="141409" x="9504363" y="2193925"/>
          <p14:tracePt t="141425" x="9504363" y="2208213"/>
          <p14:tracePt t="141441" x="9504363" y="2228850"/>
          <p14:tracePt t="141449" x="9504363" y="2243138"/>
          <p14:tracePt t="141465" x="9504363" y="2257425"/>
          <p14:tracePt t="141472" x="9504363" y="2271713"/>
          <p14:tracePt t="141488" x="9504363" y="2286000"/>
          <p14:tracePt t="141496" x="9504363" y="2300288"/>
          <p14:tracePt t="141504" x="9504363" y="2314575"/>
          <p14:tracePt t="141512" x="9504363" y="2328863"/>
          <p14:tracePt t="141520" x="9504363" y="2343150"/>
          <p14:tracePt t="141528" x="9504363" y="2363788"/>
          <p14:tracePt t="141535" x="9504363" y="2392363"/>
          <p14:tracePt t="141543" x="9504363" y="2406650"/>
          <p14:tracePt t="141551" x="9504363" y="2433638"/>
          <p14:tracePt t="141559" x="9504363" y="2447925"/>
          <p14:tracePt t="141567" x="9504363" y="2482850"/>
          <p14:tracePt t="141575" x="9504363" y="2511425"/>
          <p14:tracePt t="141583" x="9504363" y="2540000"/>
          <p14:tracePt t="141592" x="9504363" y="2568575"/>
          <p14:tracePt t="141600" x="9504363" y="2617788"/>
          <p14:tracePt t="141606" x="9504363" y="2646363"/>
          <p14:tracePt t="141614" x="9504363" y="2687638"/>
          <p14:tracePt t="141622" x="9504363" y="2716213"/>
          <p14:tracePt t="141630" x="9504363" y="2751138"/>
          <p14:tracePt t="141638" x="9504363" y="2779713"/>
          <p14:tracePt t="141646" x="9504363" y="2822575"/>
          <p14:tracePt t="141654" x="9504363" y="2851150"/>
          <p14:tracePt t="141661" x="9504363" y="2886075"/>
          <p14:tracePt t="141669" x="9490075" y="2900363"/>
          <p14:tracePt t="141678" x="9490075" y="2927350"/>
          <p14:tracePt t="141685" x="9490075" y="2941638"/>
          <p14:tracePt t="141693" x="9490075" y="2955925"/>
          <p14:tracePt t="141701" x="9490075" y="2970213"/>
          <p14:tracePt t="141717" x="9490075" y="2990850"/>
          <p14:tracePt t="142000" x="9490075" y="3005138"/>
          <p14:tracePt t="142016" x="9490075" y="3033713"/>
          <p14:tracePt t="142032" x="9490075" y="3062288"/>
          <p14:tracePt t="142040" x="9490075" y="3076575"/>
          <p14:tracePt t="142048" x="9475788" y="3090863"/>
          <p14:tracePt t="142056" x="9475788" y="3105150"/>
          <p14:tracePt t="142064" x="9475788" y="3140075"/>
          <p14:tracePt t="142072" x="9475788" y="3154363"/>
          <p14:tracePt t="142079" x="9475788" y="3168650"/>
          <p14:tracePt t="142087" x="9455150" y="3181350"/>
          <p14:tracePt t="142103" x="9455150" y="3195638"/>
          <p14:tracePt t="142127" x="9455150" y="3209925"/>
          <p14:tracePt t="142182" x="9440863" y="3224213"/>
          <p14:tracePt t="142205" x="9440863" y="3244850"/>
          <p14:tracePt t="142237" x="9440863" y="3259138"/>
          <p14:tracePt t="142292" x="9426575" y="3224213"/>
          <p14:tracePt t="142300" x="9412288" y="3195638"/>
          <p14:tracePt t="142544" x="9412288" y="3154363"/>
          <p14:tracePt t="142552" x="9412288" y="3125788"/>
          <p14:tracePt t="142560" x="9412288" y="3076575"/>
          <p14:tracePt t="142568" x="9412288" y="3033713"/>
          <p14:tracePt t="142576" x="9426575" y="2990850"/>
          <p14:tracePt t="142584" x="9440863" y="2927350"/>
          <p14:tracePt t="142592" x="9455150" y="2836863"/>
          <p14:tracePt t="142600" x="9475788" y="2751138"/>
          <p14:tracePt t="142608" x="9490075" y="2673350"/>
          <p14:tracePt t="142615" x="9504363" y="2582863"/>
          <p14:tracePt t="142623" x="9518650" y="2497138"/>
          <p14:tracePt t="142631" x="9531350" y="2406650"/>
          <p14:tracePt t="142639" x="9545638" y="2314575"/>
          <p14:tracePt t="142647" x="9559925" y="2243138"/>
          <p14:tracePt t="142655" x="9574213" y="2152650"/>
          <p14:tracePt t="142663" x="9574213" y="2074863"/>
          <p14:tracePt t="142670" x="9594850" y="2046288"/>
          <p14:tracePt t="142678" x="9594850" y="1939925"/>
          <p14:tracePt t="142686" x="9594850" y="1911350"/>
          <p14:tracePt t="142694" x="9609138" y="1870075"/>
          <p14:tracePt t="142702" x="9609138" y="1835150"/>
          <p14:tracePt t="142710" x="9609138" y="1820863"/>
          <p14:tracePt t="142718" x="9609138" y="1792288"/>
          <p14:tracePt t="142733" x="9609138" y="1778000"/>
          <p14:tracePt t="142804" x="9594850" y="1778000"/>
          <p14:tracePt t="142883" x="9594850" y="1763713"/>
          <p14:tracePt t="143254" x="9594850" y="1792288"/>
          <p14:tracePt t="143262" x="9594850" y="1820863"/>
          <p14:tracePt t="143270" x="9594850" y="1855788"/>
          <p14:tracePt t="143277" x="9574213" y="1884363"/>
          <p14:tracePt t="143285" x="9574213" y="1925638"/>
          <p14:tracePt t="143293" x="9574213" y="1974850"/>
          <p14:tracePt t="143301" x="9574213" y="2003425"/>
          <p14:tracePt t="143309" x="9559925" y="2046288"/>
          <p14:tracePt t="143317" x="9559925" y="2074863"/>
          <p14:tracePt t="143325" x="9559925" y="2124075"/>
          <p14:tracePt t="143333" x="9545638" y="2152650"/>
          <p14:tracePt t="143342" x="9545638" y="2179638"/>
          <p14:tracePt t="143348" x="9545638" y="2193925"/>
          <p14:tracePt t="143356" x="9545638" y="2208213"/>
          <p14:tracePt t="143364" x="9545638" y="2228850"/>
          <p14:tracePt t="143372" x="9531350" y="2243138"/>
          <p14:tracePt t="143380" x="9531350" y="2257425"/>
          <p14:tracePt t="143388" x="9531350" y="2271713"/>
          <p14:tracePt t="143396" x="9531350" y="2300288"/>
          <p14:tracePt t="143404" x="9531350" y="2328863"/>
          <p14:tracePt t="143412" x="9531350" y="2363788"/>
          <p14:tracePt t="143419" x="9531350" y="2392363"/>
          <p14:tracePt t="143427" x="9531350" y="2406650"/>
          <p14:tracePt t="143435" x="9531350" y="2447925"/>
          <p14:tracePt t="143443" x="9531350" y="2462213"/>
          <p14:tracePt t="143451" x="9531350" y="2511425"/>
          <p14:tracePt t="143459" x="9531350" y="2525713"/>
          <p14:tracePt t="143467" x="9518650" y="2554288"/>
          <p14:tracePt t="143475" x="9518650" y="2568575"/>
          <p14:tracePt t="143490" x="9518650" y="2582863"/>
          <p14:tracePt t="143506" x="9518650" y="2597150"/>
          <p14:tracePt t="143537" x="9518650" y="2617788"/>
          <p14:tracePt t="143601" x="9518650" y="2632075"/>
          <p14:tracePt t="143632" x="9504363" y="2632075"/>
          <p14:tracePt t="143656" x="9504363" y="2646363"/>
          <p14:tracePt t="143727" x="9504363" y="2660650"/>
          <p14:tracePt t="144570" x="9504363" y="2673350"/>
          <p14:tracePt t="144578" x="9504363" y="2701925"/>
          <p14:tracePt t="144586" x="9504363" y="2736850"/>
          <p14:tracePt t="144594" x="9490075" y="2765425"/>
          <p14:tracePt t="144602" x="9490075" y="2794000"/>
          <p14:tracePt t="144609" x="9490075" y="2822575"/>
          <p14:tracePt t="144617" x="9475788" y="2851150"/>
          <p14:tracePt t="144625" x="9455150" y="2871788"/>
          <p14:tracePt t="144633" x="9455150" y="2886075"/>
          <p14:tracePt t="144642" x="9455150" y="2900363"/>
          <p14:tracePt t="144650" x="9455150" y="2914650"/>
          <p14:tracePt t="144665" x="9440863" y="2927350"/>
          <p14:tracePt t="144673" x="9440863" y="2941638"/>
          <p14:tracePt t="144688" x="9440863" y="2955925"/>
          <p14:tracePt t="144696" x="9440863" y="2970213"/>
          <p14:tracePt t="144704" x="9440863" y="2990850"/>
          <p14:tracePt t="144712" x="9440863" y="3005138"/>
          <p14:tracePt t="144720" x="9440863" y="3033713"/>
          <p14:tracePt t="144728" x="9426575" y="3048000"/>
          <p14:tracePt t="144736" x="9426575" y="3062288"/>
          <p14:tracePt t="144743" x="9426575" y="3076575"/>
          <p14:tracePt t="144751" x="9412288" y="3076575"/>
          <p14:tracePt t="144759" x="9412288" y="3090863"/>
          <p14:tracePt t="144775" x="9412288" y="3105150"/>
          <p14:tracePt t="146714" x="9412288" y="3125788"/>
          <p14:tracePt t="146730" x="9412288" y="3154363"/>
          <p14:tracePt t="146738" x="9398000" y="3181350"/>
          <p14:tracePt t="146746" x="9398000" y="3209925"/>
          <p14:tracePt t="146754" x="9383713" y="3244850"/>
          <p14:tracePt t="146761" x="9383713" y="3273425"/>
          <p14:tracePt t="146769" x="9369425" y="3316288"/>
          <p14:tracePt t="146777" x="9369425" y="3330575"/>
          <p14:tracePt t="146785" x="9355138" y="3359150"/>
          <p14:tracePt t="146793" x="9355138" y="3394075"/>
          <p14:tracePt t="146801" x="9355138" y="3408363"/>
          <p14:tracePt t="146809" x="9340850" y="3435350"/>
          <p14:tracePt t="146817" x="9340850" y="3449638"/>
          <p14:tracePt t="146825" x="9340850" y="3463925"/>
          <p14:tracePt t="146833" x="9340850" y="3478213"/>
          <p14:tracePt t="146840" x="9340850" y="3498850"/>
          <p14:tracePt t="146848" x="9340850" y="3513138"/>
          <p14:tracePt t="146864" x="9340850" y="3527425"/>
          <p14:tracePt t="146880" x="9320213" y="3541713"/>
          <p14:tracePt t="146895" x="9320213" y="3556000"/>
          <p14:tracePt t="146911" x="9320213" y="3570288"/>
          <p14:tracePt t="146943" x="9320213" y="3584575"/>
          <p14:tracePt t="147447" x="9320213" y="3598863"/>
          <p14:tracePt t="147463" x="9320213" y="3613150"/>
          <p14:tracePt t="147471" x="9320213" y="3633788"/>
          <p14:tracePt t="147479" x="9320213" y="3648075"/>
          <p14:tracePt t="147486" x="9320213" y="3662363"/>
          <p14:tracePt t="147494" x="9320213" y="3676650"/>
          <p14:tracePt t="147502" x="9320213" y="3689350"/>
          <p14:tracePt t="147510" x="9320213" y="3703638"/>
          <p14:tracePt t="147518" x="9320213" y="3717925"/>
          <p14:tracePt t="147526" x="9320213" y="3732213"/>
          <p14:tracePt t="147534" x="9320213" y="3752850"/>
          <p14:tracePt t="147550" x="9320213" y="3767138"/>
          <p14:tracePt t="147558" x="9320213" y="3781425"/>
          <p14:tracePt t="147565" x="9320213" y="3795713"/>
          <p14:tracePt t="147573" x="9320213" y="3810000"/>
          <p14:tracePt t="147581" x="9320213" y="3824288"/>
          <p14:tracePt t="147589" x="9320213" y="3838575"/>
          <p14:tracePt t="147605" x="9320213" y="3852863"/>
          <p14:tracePt t="147613" x="9305925" y="3867150"/>
          <p14:tracePt t="147620" x="9305925" y="3887788"/>
          <p14:tracePt t="147636" x="9305925" y="3902075"/>
          <p14:tracePt t="147644" x="9305925" y="3916363"/>
          <p14:tracePt t="147668" x="9305925" y="3930650"/>
          <p14:tracePt t="147699" x="9305925" y="3943350"/>
          <p14:tracePt t="147762" x="9291638" y="3943350"/>
          <p14:tracePt t="147802" x="9291638" y="3957638"/>
          <p14:tracePt t="147857" x="9291638" y="3971925"/>
          <p14:tracePt t="147896" x="9291638" y="3986213"/>
          <p14:tracePt t="148188" x="9291638" y="3971925"/>
          <p14:tracePt t="148220" x="9291638" y="3957638"/>
          <p14:tracePt t="148235" x="9291638" y="3943350"/>
          <p14:tracePt t="148251" x="9291638" y="3930650"/>
          <p14:tracePt t="148259" x="9305925" y="3916363"/>
          <p14:tracePt t="148267" x="9305925" y="3902075"/>
          <p14:tracePt t="148275" x="9305925" y="3887788"/>
          <p14:tracePt t="148291" x="9320213" y="3867150"/>
          <p14:tracePt t="148298" x="9320213" y="3852863"/>
          <p14:tracePt t="148330" x="9320213" y="3838575"/>
          <p14:tracePt t="148353" x="9340850" y="3824288"/>
          <p14:tracePt t="148385" x="9340850" y="3810000"/>
          <p14:tracePt t="148401" x="9340850" y="3795713"/>
          <p14:tracePt t="148409" x="9355138" y="3795713"/>
          <p14:tracePt t="148417" x="9355138" y="3781425"/>
          <p14:tracePt t="148433" x="9355138" y="3767138"/>
          <p14:tracePt t="148440" x="9369425" y="3767138"/>
          <p14:tracePt t="148448" x="9369425" y="3752850"/>
          <p14:tracePt t="148464" x="9369425" y="3732213"/>
          <p14:tracePt t="148472" x="9383713" y="3732213"/>
          <p14:tracePt t="148495" x="9398000" y="3717925"/>
          <p14:tracePt t="148763" x="9398000" y="3732213"/>
          <p14:tracePt t="148771" x="9383713" y="3732213"/>
          <p14:tracePt t="148811" x="9383713" y="3752850"/>
          <p14:tracePt t="148842" x="9383713" y="3767138"/>
          <p14:tracePt t="148850" x="9369425" y="3767138"/>
          <p14:tracePt t="148874" x="9369425" y="3781425"/>
          <p14:tracePt t="148890" x="9369425" y="3795713"/>
          <p14:tracePt t="148905" x="9355138" y="3795713"/>
          <p14:tracePt t="148913" x="9355138" y="3810000"/>
          <p14:tracePt t="148945" x="9355138" y="3824288"/>
          <p14:tracePt t="148968" x="9355138" y="3838575"/>
          <p14:tracePt t="148976" x="9340850" y="3838575"/>
          <p14:tracePt t="149008" x="9340850" y="3852863"/>
          <p14:tracePt t="149433" x="9340850" y="3867150"/>
          <p14:tracePt t="150340" x="9340850" y="3838575"/>
          <p14:tracePt t="150348" x="9355138" y="3781425"/>
          <p14:tracePt t="150356" x="9369425" y="3703638"/>
          <p14:tracePt t="150363" x="9398000" y="3633788"/>
          <p14:tracePt t="150371" x="9440863" y="3541713"/>
          <p14:tracePt t="150379" x="9475788" y="3408363"/>
          <p14:tracePt t="150387" x="9545638" y="3154363"/>
          <p14:tracePt t="150395" x="9637713" y="2851150"/>
          <p14:tracePt t="150403" x="9772650" y="2462213"/>
          <p14:tracePt t="150411" x="9934575" y="2032000"/>
          <p14:tracePt t="150419" x="10082213" y="1581150"/>
          <p14:tracePt t="150426" x="10266363" y="1136650"/>
          <p14:tracePt t="150434" x="10336213" y="958850"/>
          <p14:tracePt t="150442" x="10456863" y="628650"/>
          <p14:tracePt t="150450" x="10520363" y="508000"/>
          <p14:tracePt t="150458" x="10610850" y="296863"/>
          <p14:tracePt t="150467" x="10639425" y="239713"/>
          <p14:tracePt t="150475" x="10696575" y="120650"/>
          <p14:tracePt t="150482" x="10725150" y="2857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ChangeArrowheads="1"/>
          </p:cNvSpPr>
          <p:nvPr/>
        </p:nvSpPr>
        <p:spPr bwMode="auto">
          <a:xfrm>
            <a:off x="1524001" y="1494877"/>
            <a:ext cx="9144000" cy="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36" tIns="41469" rIns="82936" bIns="41469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/>
          </a:p>
        </p:txBody>
      </p:sp>
      <p:sp>
        <p:nvSpPr>
          <p:cNvPr id="286723" name="Rectangle 3"/>
          <p:cNvSpPr>
            <a:spLocks noChangeArrowheads="1"/>
          </p:cNvSpPr>
          <p:nvPr/>
        </p:nvSpPr>
        <p:spPr bwMode="auto">
          <a:xfrm>
            <a:off x="1524001" y="1595688"/>
            <a:ext cx="9144000" cy="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36" tIns="41469" rIns="82936" bIns="41469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/>
          </a:p>
        </p:txBody>
      </p:sp>
      <p:sp>
        <p:nvSpPr>
          <p:cNvPr id="21" name="TextBox 20"/>
          <p:cNvSpPr txBox="1"/>
          <p:nvPr/>
        </p:nvSpPr>
        <p:spPr>
          <a:xfrm>
            <a:off x="2674201" y="3519206"/>
            <a:ext cx="2350327" cy="1097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66" dirty="0">
                <a:latin typeface="Calibri" charset="0"/>
                <a:ea typeface="Calibri" charset="0"/>
                <a:cs typeface="Calibri" charset="0"/>
              </a:rPr>
              <a:t>Rearranging </a:t>
            </a:r>
            <a:br>
              <a:rPr lang="en-US" sz="3266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3266" dirty="0">
                <a:latin typeface="Calibri" charset="0"/>
                <a:ea typeface="Calibri" charset="0"/>
                <a:cs typeface="Calibri" charset="0"/>
              </a:rPr>
              <a:t>the table: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EB6EE43-0FEC-F34C-BA78-D6DEF3875FAF}"/>
              </a:ext>
            </a:extLst>
          </p:cNvPr>
          <p:cNvGraphicFramePr>
            <a:graphicFrameLocks noGrp="1"/>
          </p:cNvGraphicFramePr>
          <p:nvPr/>
        </p:nvGraphicFramePr>
        <p:xfrm>
          <a:off x="5335600" y="4474041"/>
          <a:ext cx="4838911" cy="1382545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691273">
                  <a:extLst>
                    <a:ext uri="{9D8B030D-6E8A-4147-A177-3AD203B41FA5}">
                      <a16:colId xmlns:a16="http://schemas.microsoft.com/office/drawing/2014/main" val="3869989732"/>
                    </a:ext>
                  </a:extLst>
                </a:gridCol>
                <a:gridCol w="691273">
                  <a:extLst>
                    <a:ext uri="{9D8B030D-6E8A-4147-A177-3AD203B41FA5}">
                      <a16:colId xmlns:a16="http://schemas.microsoft.com/office/drawing/2014/main" val="1649762154"/>
                    </a:ext>
                  </a:extLst>
                </a:gridCol>
                <a:gridCol w="691273">
                  <a:extLst>
                    <a:ext uri="{9D8B030D-6E8A-4147-A177-3AD203B41FA5}">
                      <a16:colId xmlns:a16="http://schemas.microsoft.com/office/drawing/2014/main" val="3161643578"/>
                    </a:ext>
                  </a:extLst>
                </a:gridCol>
                <a:gridCol w="691273">
                  <a:extLst>
                    <a:ext uri="{9D8B030D-6E8A-4147-A177-3AD203B41FA5}">
                      <a16:colId xmlns:a16="http://schemas.microsoft.com/office/drawing/2014/main" val="1960413559"/>
                    </a:ext>
                  </a:extLst>
                </a:gridCol>
                <a:gridCol w="691273">
                  <a:extLst>
                    <a:ext uri="{9D8B030D-6E8A-4147-A177-3AD203B41FA5}">
                      <a16:colId xmlns:a16="http://schemas.microsoft.com/office/drawing/2014/main" val="4039311683"/>
                    </a:ext>
                  </a:extLst>
                </a:gridCol>
                <a:gridCol w="691273">
                  <a:extLst>
                    <a:ext uri="{9D8B030D-6E8A-4147-A177-3AD203B41FA5}">
                      <a16:colId xmlns:a16="http://schemas.microsoft.com/office/drawing/2014/main" val="3108982318"/>
                    </a:ext>
                  </a:extLst>
                </a:gridCol>
                <a:gridCol w="691273">
                  <a:extLst>
                    <a:ext uri="{9D8B030D-6E8A-4147-A177-3AD203B41FA5}">
                      <a16:colId xmlns:a16="http://schemas.microsoft.com/office/drawing/2014/main" val="2437211405"/>
                    </a:ext>
                  </a:extLst>
                </a:gridCol>
              </a:tblGrid>
              <a:tr h="2765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1.00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extLst>
                  <a:ext uri="{0D108BD9-81ED-4DB2-BD59-A6C34878D82A}">
                    <a16:rowId xmlns:a16="http://schemas.microsoft.com/office/drawing/2014/main" val="1987004793"/>
                  </a:ext>
                </a:extLst>
              </a:tr>
              <a:tr h="2765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.75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extLst>
                  <a:ext uri="{0D108BD9-81ED-4DB2-BD59-A6C34878D82A}">
                    <a16:rowId xmlns:a16="http://schemas.microsoft.com/office/drawing/2014/main" val="693907270"/>
                  </a:ext>
                </a:extLst>
              </a:tr>
              <a:tr h="2765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.50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extLst>
                  <a:ext uri="{0D108BD9-81ED-4DB2-BD59-A6C34878D82A}">
                    <a16:rowId xmlns:a16="http://schemas.microsoft.com/office/drawing/2014/main" val="1110919732"/>
                  </a:ext>
                </a:extLst>
              </a:tr>
              <a:tr h="2765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.25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extLst>
                  <a:ext uri="{0D108BD9-81ED-4DB2-BD59-A6C34878D82A}">
                    <a16:rowId xmlns:a16="http://schemas.microsoft.com/office/drawing/2014/main" val="163104493"/>
                  </a:ext>
                </a:extLst>
              </a:tr>
              <a:tr h="2765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bd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bc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extLst>
                  <a:ext uri="{0D108BD9-81ED-4DB2-BD59-A6C34878D82A}">
                    <a16:rowId xmlns:a16="http://schemas.microsoft.com/office/drawing/2014/main" val="2896672271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8B8F9EAF-B1C4-2343-80E5-10D9D86857B5}"/>
              </a:ext>
            </a:extLst>
          </p:cNvPr>
          <p:cNvGraphicFramePr>
            <a:graphicFrameLocks noGrp="1"/>
          </p:cNvGraphicFramePr>
          <p:nvPr/>
        </p:nvGraphicFramePr>
        <p:xfrm>
          <a:off x="2086619" y="320445"/>
          <a:ext cx="4674736" cy="305593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830912">
                  <a:extLst>
                    <a:ext uri="{9D8B030D-6E8A-4147-A177-3AD203B41FA5}">
                      <a16:colId xmlns:a16="http://schemas.microsoft.com/office/drawing/2014/main" val="2658487920"/>
                    </a:ext>
                  </a:extLst>
                </a:gridCol>
                <a:gridCol w="2242231">
                  <a:extLst>
                    <a:ext uri="{9D8B030D-6E8A-4147-A177-3AD203B41FA5}">
                      <a16:colId xmlns:a16="http://schemas.microsoft.com/office/drawing/2014/main" val="3122411634"/>
                    </a:ext>
                  </a:extLst>
                </a:gridCol>
                <a:gridCol w="1601593">
                  <a:extLst>
                    <a:ext uri="{9D8B030D-6E8A-4147-A177-3AD203B41FA5}">
                      <a16:colId xmlns:a16="http://schemas.microsoft.com/office/drawing/2014/main" val="1011030741"/>
                    </a:ext>
                  </a:extLst>
                </a:gridCol>
              </a:tblGrid>
              <a:tr h="50923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Vars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Combination values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Coverage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/>
                </a:tc>
                <a:extLst>
                  <a:ext uri="{0D108BD9-81ED-4DB2-BD59-A6C34878D82A}">
                    <a16:rowId xmlns:a16="http://schemas.microsoft.com/office/drawing/2014/main" val="674765692"/>
                  </a:ext>
                </a:extLst>
              </a:tr>
              <a:tr h="42444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b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00, 01, 10                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.75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/>
                </a:tc>
                <a:extLst>
                  <a:ext uri="{0D108BD9-81ED-4DB2-BD59-A6C34878D82A}">
                    <a16:rowId xmlns:a16="http://schemas.microsoft.com/office/drawing/2014/main" val="1155719269"/>
                  </a:ext>
                </a:extLst>
              </a:tr>
              <a:tr h="42444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c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00, 01, 10         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.75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/>
                </a:tc>
                <a:extLst>
                  <a:ext uri="{0D108BD9-81ED-4DB2-BD59-A6C34878D82A}">
                    <a16:rowId xmlns:a16="http://schemas.microsoft.com/office/drawing/2014/main" val="3377798073"/>
                  </a:ext>
                </a:extLst>
              </a:tr>
              <a:tr h="42444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d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00, 01, 11         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.75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/>
                </a:tc>
                <a:extLst>
                  <a:ext uri="{0D108BD9-81ED-4DB2-BD59-A6C34878D82A}">
                    <a16:rowId xmlns:a16="http://schemas.microsoft.com/office/drawing/2014/main" val="2747526298"/>
                  </a:ext>
                </a:extLst>
              </a:tr>
              <a:tr h="42444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c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00, 11               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.50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/>
                </a:tc>
                <a:extLst>
                  <a:ext uri="{0D108BD9-81ED-4DB2-BD59-A6C34878D82A}">
                    <a16:rowId xmlns:a16="http://schemas.microsoft.com/office/drawing/2014/main" val="1183453530"/>
                  </a:ext>
                </a:extLst>
              </a:tr>
              <a:tr h="42444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d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00, 01, 10, 11    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/>
                </a:tc>
                <a:extLst>
                  <a:ext uri="{0D108BD9-81ED-4DB2-BD59-A6C34878D82A}">
                    <a16:rowId xmlns:a16="http://schemas.microsoft.com/office/drawing/2014/main" val="1760619393"/>
                  </a:ext>
                </a:extLst>
              </a:tr>
              <a:tr h="42444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 d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00, 01, 10, 11     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15" marR="62215" marT="0" marB="0"/>
                </a:tc>
                <a:extLst>
                  <a:ext uri="{0D108BD9-81ED-4DB2-BD59-A6C34878D82A}">
                    <a16:rowId xmlns:a16="http://schemas.microsoft.com/office/drawing/2014/main" val="3962682854"/>
                  </a:ext>
                </a:extLst>
              </a:tr>
            </a:tbl>
          </a:graphicData>
        </a:graphic>
      </p:graphicFrame>
      <p:cxnSp>
        <p:nvCxnSpPr>
          <p:cNvPr id="4" name="Straight Connector 3"/>
          <p:cNvCxnSpPr/>
          <p:nvPr/>
        </p:nvCxnSpPr>
        <p:spPr bwMode="auto">
          <a:xfrm>
            <a:off x="6042320" y="4465909"/>
            <a:ext cx="1367098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7409418" y="4742418"/>
            <a:ext cx="2005076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9414494" y="5018927"/>
            <a:ext cx="706334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7409418" y="4465909"/>
            <a:ext cx="0" cy="276509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9414494" y="4742418"/>
            <a:ext cx="0" cy="276509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2D5E15F-BC05-4849-9C55-FA0F2FA4A8F5}"/>
              </a:ext>
            </a:extLst>
          </p:cNvPr>
          <p:cNvCxnSpPr/>
          <p:nvPr/>
        </p:nvCxnSpPr>
        <p:spPr bwMode="auto">
          <a:xfrm>
            <a:off x="4506073" y="3429000"/>
            <a:ext cx="1036909" cy="898654"/>
          </a:xfrm>
          <a:prstGeom prst="straightConnector1">
            <a:avLst/>
          </a:prstGeom>
          <a:solidFill>
            <a:srgbClr val="00B8FF"/>
          </a:solidFill>
          <a:ln w="1016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018697C-A487-4B47-86DB-18B4BE791703}"/>
                  </a:ext>
                </a:extLst>
              </p:cNvPr>
              <p:cNvSpPr txBox="1"/>
              <p:nvPr/>
            </p:nvSpPr>
            <p:spPr>
              <a:xfrm>
                <a:off x="7409418" y="525656"/>
                <a:ext cx="2903345" cy="760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33" dirty="0"/>
                  <a:t>Total possible 2-way combinations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33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33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1633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1633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1633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1633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mr>
                          <m:mr>
                            <m:e>
                              <m:r>
                                <a:rPr lang="en-US" sz="1633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  <m:r>
                      <a:rPr lang="en-US" sz="1633" i="1">
                        <a:latin typeface="Cambria Math" panose="02040503050406030204" pitchFamily="18" charset="0"/>
                      </a:rPr>
                      <m:t>=24</m:t>
                    </m:r>
                  </m:oMath>
                </a14:m>
                <a:endParaRPr lang="en-US" sz="1633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018697C-A487-4B47-86DB-18B4BE7917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9418" y="525656"/>
                <a:ext cx="2903345" cy="760465"/>
              </a:xfrm>
              <a:prstGeom prst="rect">
                <a:avLst/>
              </a:prstGeom>
              <a:blipFill>
                <a:blip r:embed="rId5"/>
                <a:stretch>
                  <a:fillRect l="-1304" t="-3279"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D9FE16F-36FB-C94A-87FD-25F43CB2674C}"/>
              </a:ext>
            </a:extLst>
          </p:cNvPr>
          <p:cNvSpPr txBox="1"/>
          <p:nvPr/>
        </p:nvSpPr>
        <p:spPr>
          <a:xfrm>
            <a:off x="7409417" y="2331501"/>
            <a:ext cx="2695959" cy="1097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3" i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33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33" dirty="0">
                <a:latin typeface="Arial" panose="020B0604020202020204" pitchFamily="34" charset="0"/>
                <a:cs typeface="Arial" panose="020B0604020202020204" pitchFamily="34" charset="0"/>
              </a:rPr>
              <a:t> = fraction of 2-way combinations covered = 19/24 </a:t>
            </a:r>
            <a:br>
              <a:rPr lang="en-US" sz="1633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33" dirty="0">
                <a:latin typeface="Arial" panose="020B0604020202020204" pitchFamily="34" charset="0"/>
                <a:cs typeface="Arial" panose="020B0604020202020204" pitchFamily="34" charset="0"/>
              </a:rPr>
              <a:t>= 0.79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A823CE-DEEC-9A42-B96A-D65452AA6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WAAM 22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9D51631-C226-284A-B294-AE0C1EC84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77C18-181E-0F48-BC02-F127F47B0A1C}" type="slidenum">
              <a:rPr lang="en-US" smtClean="0"/>
              <a:t>12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46A3EA7-FB87-6160-542A-8258B432E5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3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941"/>
    </mc:Choice>
    <mc:Fallback xmlns="">
      <p:transition advTm="41941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96" x="11028363" y="1058863"/>
          <p14:tracePt t="1304" x="10999788" y="1058863"/>
          <p14:tracePt t="1312" x="10950575" y="1093788"/>
          <p14:tracePt t="1320" x="10922000" y="1122363"/>
          <p14:tracePt t="1328" x="10893425" y="1136650"/>
          <p14:tracePt t="1336" x="10864850" y="1163638"/>
          <p14:tracePt t="1343" x="10815638" y="1212850"/>
          <p14:tracePt t="1351" x="10760075" y="1255713"/>
          <p14:tracePt t="1359" x="10710863" y="1298575"/>
          <p14:tracePt t="1367" x="10653713" y="1362075"/>
          <p14:tracePt t="1375" x="10575925" y="1403350"/>
          <p14:tracePt t="1383" x="10506075" y="1481138"/>
          <p14:tracePt t="1391" x="10428288" y="1538288"/>
          <p14:tracePt t="1398" x="10356850" y="1616075"/>
          <p14:tracePt t="1407" x="10293350" y="1657350"/>
          <p14:tracePt t="1414" x="10217150" y="1720850"/>
          <p14:tracePt t="1423" x="10160000" y="1778000"/>
          <p14:tracePt t="1431" x="10145713" y="1792288"/>
          <p14:tracePt t="1438" x="10053638" y="1870075"/>
          <p14:tracePt t="1446" x="10039350" y="1884363"/>
          <p14:tracePt t="1454" x="9998075" y="1911350"/>
          <p14:tracePt t="1462" x="9963150" y="1939925"/>
          <p14:tracePt t="1469" x="9920288" y="1954213"/>
          <p14:tracePt t="1477" x="9891713" y="1974850"/>
          <p14:tracePt t="1485" x="9828213" y="2017713"/>
          <p14:tracePt t="1493" x="9799638" y="2032000"/>
          <p14:tracePt t="1501" x="9785350" y="2046288"/>
          <p14:tracePt t="1509" x="9758363" y="2074863"/>
          <p14:tracePt t="1517" x="9729788" y="2089150"/>
          <p14:tracePt t="1525" x="9709150" y="2109788"/>
          <p14:tracePt t="1533" x="9680575" y="2124075"/>
          <p14:tracePt t="1540" x="9652000" y="2152650"/>
          <p14:tracePt t="1548" x="9637713" y="2165350"/>
          <p14:tracePt t="1556" x="9609138" y="2179638"/>
          <p14:tracePt t="1564" x="9594850" y="2208213"/>
          <p14:tracePt t="1573" x="9559925" y="2228850"/>
          <p14:tracePt t="1581" x="9531350" y="2257425"/>
          <p14:tracePt t="1588" x="9504363" y="2271713"/>
          <p14:tracePt t="1596" x="9475788" y="2300288"/>
          <p14:tracePt t="1603" x="9440863" y="2328863"/>
          <p14:tracePt t="1612" x="9412288" y="2363788"/>
          <p14:tracePt t="1619" x="9355138" y="2406650"/>
          <p14:tracePt t="1627" x="9305925" y="2433638"/>
          <p14:tracePt t="1635" x="9264650" y="2482850"/>
          <p14:tracePt t="1643" x="9221788" y="2525713"/>
          <p14:tracePt t="1651" x="9172575" y="2568575"/>
          <p14:tracePt t="1659" x="9129713" y="2617788"/>
          <p14:tracePt t="1667" x="9086850" y="2660650"/>
          <p14:tracePt t="1674" x="9037638" y="2701925"/>
          <p14:tracePt t="1682" x="9010650" y="2736850"/>
          <p14:tracePt t="1690" x="8982075" y="2765425"/>
          <p14:tracePt t="2013" x="8967788" y="2765425"/>
          <p14:tracePt t="2021" x="8947150" y="2765425"/>
          <p14:tracePt t="2029" x="8918575" y="2779713"/>
          <p14:tracePt t="2037" x="8890000" y="2808288"/>
          <p14:tracePt t="2045" x="8847138" y="2822575"/>
          <p14:tracePt t="2053" x="8812213" y="2851150"/>
          <p14:tracePt t="2061" x="8756650" y="2886075"/>
          <p14:tracePt t="2068" x="8693150" y="2927350"/>
          <p14:tracePt t="2076" x="8636000" y="2955925"/>
          <p14:tracePt t="2084" x="8607425" y="2970213"/>
          <p14:tracePt t="2092" x="8558213" y="2990850"/>
          <p14:tracePt t="2100" x="8515350" y="3005138"/>
          <p14:tracePt t="2108" x="8488363" y="3019425"/>
          <p14:tracePt t="2116" x="8459788" y="3033713"/>
          <p14:tracePt t="2124" x="8424863" y="3033713"/>
          <p14:tracePt t="2132" x="8410575" y="3033713"/>
          <p14:tracePt t="2140" x="8396288" y="3048000"/>
          <p14:tracePt t="2148" x="8382000" y="3048000"/>
          <p14:tracePt t="2156" x="8367713" y="3048000"/>
          <p14:tracePt t="2171" x="8353425" y="3048000"/>
          <p14:tracePt t="2281" x="8339138" y="3048000"/>
          <p14:tracePt t="2825" x="8324850" y="3048000"/>
          <p14:tracePt t="2865" x="8304213" y="3048000"/>
          <p14:tracePt t="2873" x="8275638" y="3048000"/>
          <p14:tracePt t="2881" x="8234363" y="3062288"/>
          <p14:tracePt t="2888" x="8185150" y="3076575"/>
          <p14:tracePt t="2896" x="8142288" y="3105150"/>
          <p14:tracePt t="2904" x="8021638" y="3168650"/>
          <p14:tracePt t="2912" x="7916863" y="3195638"/>
          <p14:tracePt t="2920" x="7816850" y="3244850"/>
          <p14:tracePt t="2928" x="7753350" y="3273425"/>
          <p14:tracePt t="2935" x="7634288" y="3316288"/>
          <p14:tracePt t="2943" x="7527925" y="3344863"/>
          <p14:tracePt t="2951" x="7423150" y="3379788"/>
          <p14:tracePt t="2960" x="7308850" y="3408363"/>
          <p14:tracePt t="2968" x="7204075" y="3422650"/>
          <p14:tracePt t="2975" x="6991350" y="3435350"/>
          <p14:tracePt t="2983" x="6935788" y="3449638"/>
          <p14:tracePt t="2991" x="6800850" y="3449638"/>
          <p14:tracePt t="2999" x="6696075" y="3463925"/>
          <p14:tracePt t="3006" x="6575425" y="3463925"/>
          <p14:tracePt t="3014" x="6470650" y="3478213"/>
          <p14:tracePt t="3022" x="6364288" y="3498850"/>
          <p14:tracePt t="3030" x="6335713" y="3498850"/>
          <p14:tracePt t="3038" x="6272213" y="3513138"/>
          <p14:tracePt t="3290" x="6257925" y="3513138"/>
          <p14:tracePt t="3298" x="6216650" y="3513138"/>
          <p14:tracePt t="3306" x="6173788" y="3513138"/>
          <p14:tracePt t="3314" x="6138863" y="3513138"/>
          <p14:tracePt t="3323" x="6081713" y="3498850"/>
          <p14:tracePt t="3329" x="6018213" y="3463925"/>
          <p14:tracePt t="3337" x="5934075" y="3435350"/>
          <p14:tracePt t="3346" x="5842000" y="3394075"/>
          <p14:tracePt t="3353" x="5735638" y="3330575"/>
          <p14:tracePt t="3361" x="5573713" y="3224213"/>
          <p14:tracePt t="3369" x="5348288" y="3105150"/>
          <p14:tracePt t="3377" x="5157788" y="2970213"/>
          <p14:tracePt t="3385" x="4973638" y="2851150"/>
          <p14:tracePt t="3393" x="4903788" y="2779713"/>
          <p14:tracePt t="3400" x="4748213" y="2660650"/>
          <p14:tracePt t="3408" x="4614863" y="2540000"/>
          <p14:tracePt t="3416" x="4529138" y="2447925"/>
          <p14:tracePt t="3424" x="4451350" y="2363788"/>
          <p14:tracePt t="3432" x="4395788" y="2286000"/>
          <p14:tracePt t="3440" x="4360863" y="2228850"/>
          <p14:tracePt t="3448" x="4318000" y="2138363"/>
          <p14:tracePt t="3456" x="4289425" y="2074863"/>
          <p14:tracePt t="3464" x="4275138" y="2017713"/>
          <p14:tracePt t="3472" x="4260850" y="1954213"/>
          <p14:tracePt t="3479" x="4260850" y="1925638"/>
          <p14:tracePt t="3487" x="4225925" y="1884363"/>
          <p14:tracePt t="3495" x="4225925" y="1835150"/>
          <p14:tracePt t="3503" x="4211638" y="1806575"/>
          <p14:tracePt t="3511" x="4197350" y="1778000"/>
          <p14:tracePt t="3519" x="4184650" y="1749425"/>
          <p14:tracePt t="3527" x="4184650" y="1735138"/>
          <p14:tracePt t="3534" x="4170363" y="1700213"/>
          <p14:tracePt t="3542" x="4170363" y="1685925"/>
          <p14:tracePt t="3550" x="4156075" y="1671638"/>
          <p14:tracePt t="3558" x="4156075" y="1657350"/>
          <p14:tracePt t="3566" x="4156075" y="1644650"/>
          <p14:tracePt t="3574" x="4141788" y="1630363"/>
          <p14:tracePt t="3582" x="4141788" y="1601788"/>
          <p14:tracePt t="3590" x="4141788" y="1566863"/>
          <p14:tracePt t="3598" x="4141788" y="1552575"/>
          <p14:tracePt t="3606" x="4141788" y="1524000"/>
          <p14:tracePt t="3614" x="4121150" y="1495425"/>
          <p14:tracePt t="3622" x="4121150" y="1481138"/>
          <p14:tracePt t="3629" x="4121150" y="1446213"/>
          <p14:tracePt t="3637" x="4121150" y="1417638"/>
          <p14:tracePt t="3645" x="4106863" y="1390650"/>
          <p14:tracePt t="3653" x="4106863" y="1376363"/>
          <p14:tracePt t="3661" x="4106863" y="1347788"/>
          <p14:tracePt t="3669" x="4092575" y="1312863"/>
          <p14:tracePt t="3676" x="4092575" y="1298575"/>
          <p14:tracePt t="3684" x="4078288" y="1284288"/>
          <p14:tracePt t="3692" x="4078288" y="1270000"/>
          <p14:tracePt t="3700" x="4064000" y="1241425"/>
          <p14:tracePt t="3708" x="4049713" y="1227138"/>
          <p14:tracePt t="3716" x="4035425" y="1212850"/>
          <p14:tracePt t="3724" x="4035425" y="1192213"/>
          <p14:tracePt t="3732" x="4021138" y="1177925"/>
          <p14:tracePt t="3740" x="4006850" y="1163638"/>
          <p14:tracePt t="3747" x="4006850" y="1149350"/>
          <p14:tracePt t="3756" x="3986213" y="1149350"/>
          <p14:tracePt t="3764" x="3971925" y="1136650"/>
          <p14:tracePt t="3779" x="3957638" y="1122363"/>
          <p14:tracePt t="3795" x="3943350" y="1122363"/>
          <p14:tracePt t="3810" x="3930650" y="1108075"/>
          <p14:tracePt t="4252" x="3943350" y="1108075"/>
          <p14:tracePt t="4260" x="4035425" y="1108075"/>
          <p14:tracePt t="4268" x="4121150" y="1108075"/>
          <p14:tracePt t="4275" x="4225925" y="1093788"/>
          <p14:tracePt t="4283" x="4303713" y="1073150"/>
          <p14:tracePt t="4291" x="4410075" y="1073150"/>
          <p14:tracePt t="4299" x="4543425" y="1058863"/>
          <p14:tracePt t="4307" x="4664075" y="1044575"/>
          <p14:tracePt t="4315" x="4783138" y="1044575"/>
          <p14:tracePt t="4323" x="4918075" y="1030288"/>
          <p14:tracePt t="4331" x="5037138" y="1030288"/>
          <p14:tracePt t="4339" x="5137150" y="1030288"/>
          <p14:tracePt t="4347" x="5227638" y="1030288"/>
          <p14:tracePt t="4354" x="5334000" y="1030288"/>
          <p14:tracePt t="4362" x="5440363" y="1030288"/>
          <p14:tracePt t="4370" x="5530850" y="1030288"/>
          <p14:tracePt t="4378" x="5616575" y="1044575"/>
          <p14:tracePt t="4386" x="5708650" y="1058863"/>
          <p14:tracePt t="4393" x="5784850" y="1073150"/>
          <p14:tracePt t="4401" x="5856288" y="1093788"/>
          <p14:tracePt t="4410" x="5884863" y="1093788"/>
          <p14:tracePt t="4417" x="5948363" y="1108075"/>
          <p14:tracePt t="4425" x="5989638" y="1108075"/>
          <p14:tracePt t="4433" x="6038850" y="1108075"/>
          <p14:tracePt t="4441" x="6067425" y="1108075"/>
          <p14:tracePt t="4449" x="6096000" y="1108075"/>
          <p14:tracePt t="4456" x="6124575" y="1108075"/>
          <p14:tracePt t="4464" x="6138863" y="1108075"/>
          <p14:tracePt t="4472" x="6153150" y="1108075"/>
          <p14:tracePt t="4488" x="6173788" y="1108075"/>
          <p14:tracePt t="4496" x="6188075" y="1108075"/>
          <p14:tracePt t="4535" x="6202363" y="1108075"/>
          <p14:tracePt t="4709" x="6216650" y="1108075"/>
          <p14:tracePt t="4725" x="6229350" y="1108075"/>
          <p14:tracePt t="4740" x="6243638" y="1108075"/>
          <p14:tracePt t="4756" x="6257925" y="1093788"/>
          <p14:tracePt t="4772" x="6272213" y="1093788"/>
          <p14:tracePt t="4788" x="6292850" y="1093788"/>
          <p14:tracePt t="4858" x="6292850" y="1108075"/>
          <p14:tracePt t="4866" x="6272213" y="1108075"/>
          <p14:tracePt t="4874" x="6272213" y="1122363"/>
          <p14:tracePt t="4882" x="6257925" y="1122363"/>
          <p14:tracePt t="4890" x="6243638" y="1136650"/>
          <p14:tracePt t="4898" x="6243638" y="1149350"/>
          <p14:tracePt t="4906" x="6229350" y="1149350"/>
          <p14:tracePt t="4922" x="6216650" y="1149350"/>
          <p14:tracePt t="4930" x="6216650" y="1163638"/>
          <p14:tracePt t="5205" x="6202363" y="1163638"/>
          <p14:tracePt t="5221" x="6188075" y="1163638"/>
          <p14:tracePt t="5229" x="6173788" y="1163638"/>
          <p14:tracePt t="5237" x="6153150" y="1163638"/>
          <p14:tracePt t="5245" x="6138863" y="1149350"/>
          <p14:tracePt t="5252" x="6124575" y="1149350"/>
          <p14:tracePt t="5261" x="6110288" y="1136650"/>
          <p14:tracePt t="5268" x="6096000" y="1136650"/>
          <p14:tracePt t="5276" x="6081713" y="1136650"/>
          <p14:tracePt t="5284" x="6067425" y="1136650"/>
          <p14:tracePt t="5292" x="6053138" y="1122363"/>
          <p14:tracePt t="5308" x="6038850" y="1122363"/>
          <p14:tracePt t="5323" x="6018213" y="1122363"/>
          <p14:tracePt t="5355" x="6003925" y="1108075"/>
          <p14:tracePt t="5513" x="5989638" y="1108075"/>
          <p14:tracePt t="5536" x="5975350" y="1108075"/>
          <p14:tracePt t="5568" x="5962650" y="1108075"/>
          <p14:tracePt t="5631" x="5948363" y="1108075"/>
          <p14:tracePt t="5639" x="5934075" y="1108075"/>
          <p14:tracePt t="5647" x="5919788" y="1108075"/>
          <p14:tracePt t="5655" x="5870575" y="1108075"/>
          <p14:tracePt t="5662" x="5842000" y="1093788"/>
          <p14:tracePt t="5670" x="5799138" y="1093788"/>
          <p14:tracePt t="5678" x="5784850" y="1093788"/>
          <p14:tracePt t="5686" x="5749925" y="1073150"/>
          <p14:tracePt t="5694" x="5708650" y="1073150"/>
          <p14:tracePt t="5702" x="5694363" y="1073150"/>
          <p14:tracePt t="5710" x="5665788" y="1058863"/>
          <p14:tracePt t="5718" x="5645150" y="1058863"/>
          <p14:tracePt t="5725" x="5630863" y="1058863"/>
          <p14:tracePt t="5741" x="5616575" y="1058863"/>
          <p14:tracePt t="5773" x="5602288" y="1058863"/>
          <p14:tracePt t="5812" x="5602288" y="1073150"/>
          <p14:tracePt t="5820" x="5602288" y="1093788"/>
          <p14:tracePt t="5828" x="5602288" y="1108075"/>
          <p14:tracePt t="5836" x="5602288" y="1122363"/>
          <p14:tracePt t="5844" x="5602288" y="1149350"/>
          <p14:tracePt t="5852" x="5602288" y="1163638"/>
          <p14:tracePt t="5859" x="5602288" y="1192213"/>
          <p14:tracePt t="5867" x="5616575" y="1212850"/>
          <p14:tracePt t="5875" x="5616575" y="1241425"/>
          <p14:tracePt t="5883" x="5616575" y="1270000"/>
          <p14:tracePt t="5899" x="5630863" y="1298575"/>
          <p14:tracePt t="5907" x="5630863" y="1312863"/>
          <p14:tracePt t="5915" x="5630863" y="1327150"/>
          <p14:tracePt t="5923" x="5645150" y="1347788"/>
          <p14:tracePt t="5931" x="5645150" y="1362075"/>
          <p14:tracePt t="5939" x="5645150" y="1376363"/>
          <p14:tracePt t="5947" x="5645150" y="1403350"/>
          <p14:tracePt t="5954" x="5665788" y="1417638"/>
          <p14:tracePt t="5962" x="5665788" y="1431925"/>
          <p14:tracePt t="5970" x="5665788" y="1466850"/>
          <p14:tracePt t="5978" x="5680075" y="1495425"/>
          <p14:tracePt t="5986" x="5680075" y="1524000"/>
          <p14:tracePt t="5993" x="5680075" y="1538288"/>
          <p14:tracePt t="6001" x="5680075" y="1581150"/>
          <p14:tracePt t="6009" x="5680075" y="1616075"/>
          <p14:tracePt t="6017" x="5694363" y="1644650"/>
          <p14:tracePt t="6025" x="5694363" y="1671638"/>
          <p14:tracePt t="6033" x="5694363" y="1735138"/>
          <p14:tracePt t="6041" x="5708650" y="1763713"/>
          <p14:tracePt t="6049" x="5708650" y="1820863"/>
          <p14:tracePt t="6056" x="5708650" y="1898650"/>
          <p14:tracePt t="6065" x="5708650" y="1989138"/>
          <p14:tracePt t="6073" x="5708650" y="2109788"/>
          <p14:tracePt t="6081" x="5708650" y="2243138"/>
          <p14:tracePt t="6089" x="5708650" y="2363788"/>
          <p14:tracePt t="6096" x="5708650" y="2433638"/>
          <p14:tracePt t="6104" x="5708650" y="2568575"/>
          <p14:tracePt t="6112" x="5680075" y="2687638"/>
          <p14:tracePt t="6120" x="5665788" y="2822575"/>
          <p14:tracePt t="6127" x="5665788" y="2914650"/>
          <p14:tracePt t="6135" x="5630863" y="3019425"/>
          <p14:tracePt t="6143" x="5616575" y="3125788"/>
          <p14:tracePt t="6151" x="5616575" y="3302000"/>
          <p14:tracePt t="6159" x="5616575" y="3359150"/>
          <p14:tracePt t="6167" x="5602288" y="3541713"/>
          <p14:tracePt t="6175" x="5602288" y="3613150"/>
          <p14:tracePt t="6183" x="5602288" y="3732213"/>
          <p14:tracePt t="6190" x="5602288" y="3838575"/>
          <p14:tracePt t="6198" x="5602288" y="3930650"/>
          <p14:tracePt t="6206" x="5602288" y="3971925"/>
          <p14:tracePt t="6214" x="5602288" y="4064000"/>
          <p14:tracePt t="6222" x="5588000" y="4106863"/>
          <p14:tracePt t="6231" x="5588000" y="4156075"/>
          <p14:tracePt t="6238" x="5573713" y="4184650"/>
          <p14:tracePt t="6750" x="5559425" y="4211638"/>
          <p14:tracePt t="6758" x="5545138" y="4225925"/>
          <p14:tracePt t="6766" x="5510213" y="4240213"/>
          <p14:tracePt t="6774" x="5495925" y="4275138"/>
          <p14:tracePt t="6782" x="5481638" y="4289425"/>
          <p14:tracePt t="6790" x="5454650" y="4318000"/>
          <p14:tracePt t="6798" x="5440363" y="4332288"/>
          <p14:tracePt t="6806" x="5426075" y="4346575"/>
          <p14:tracePt t="6814" x="5411788" y="4360863"/>
          <p14:tracePt t="6821" x="5391150" y="4375150"/>
          <p14:tracePt t="6829" x="5376863" y="4375150"/>
          <p14:tracePt t="6837" x="5362575" y="4395788"/>
          <p14:tracePt t="6853" x="5348288" y="4410075"/>
          <p14:tracePt t="6876" x="5334000" y="4410075"/>
          <p14:tracePt t="6884" x="5334000" y="4424363"/>
          <p14:tracePt t="6892" x="5319713" y="4424363"/>
          <p14:tracePt t="6915" x="5319713" y="4438650"/>
          <p14:tracePt t="6923" x="5305425" y="4438650"/>
          <p14:tracePt t="6947" x="5291138" y="4451350"/>
          <p14:tracePt t="6971" x="5276850" y="4451350"/>
          <p14:tracePt t="6979" x="5276850" y="4465638"/>
          <p14:tracePt t="7002" x="5256213" y="4465638"/>
          <p14:tracePt t="7010" x="5256213" y="4479925"/>
          <p14:tracePt t="7050" x="5241925" y="4479925"/>
          <p14:tracePt t="7073" x="5241925" y="4494213"/>
          <p14:tracePt t="7089" x="5227638" y="4494213"/>
          <p14:tracePt t="7113" x="5213350" y="4514850"/>
          <p14:tracePt t="7128" x="5200650" y="4514850"/>
          <p14:tracePt t="7136" x="5200650" y="4529138"/>
          <p14:tracePt t="7160" x="5186363" y="4529138"/>
          <p14:tracePt t="7199" x="5186363" y="4543425"/>
          <p14:tracePt t="7215" x="5172075" y="4543425"/>
          <p14:tracePt t="7254" x="5172075" y="4557713"/>
          <p14:tracePt t="7806" x="5157788" y="4572000"/>
          <p14:tracePt t="7838" x="5157788" y="4586288"/>
          <p14:tracePt t="7846" x="5137150" y="4586288"/>
          <p14:tracePt t="7869" x="5137150" y="4600575"/>
          <p14:tracePt t="8011" x="5137150" y="4614863"/>
          <p14:tracePt t="8129" x="5157788" y="4614863"/>
          <p14:tracePt t="8161" x="5172075" y="4614863"/>
          <p14:tracePt t="8192" x="5186363" y="4614863"/>
          <p14:tracePt t="8224" x="5200650" y="4614863"/>
          <p14:tracePt t="8255" x="5213350" y="4614863"/>
          <p14:tracePt t="8358" x="5213350" y="4629150"/>
          <p14:tracePt t="8366" x="5227638" y="4629150"/>
          <p14:tracePt t="8429" x="5227638" y="4649788"/>
          <p14:tracePt t="8460" x="5227638" y="4664075"/>
          <p14:tracePt t="8476" x="5227638" y="4678363"/>
          <p14:tracePt t="8500" x="5227638" y="4692650"/>
          <p14:tracePt t="8531" x="5227638" y="4705350"/>
          <p14:tracePt t="8539" x="5241925" y="4705350"/>
          <p14:tracePt t="8563" x="5241925" y="4719638"/>
          <p14:tracePt t="8579" x="5256213" y="4719638"/>
          <p14:tracePt t="8594" x="5256213" y="4733925"/>
          <p14:tracePt t="8602" x="5276850" y="4733925"/>
          <p14:tracePt t="8634" x="5291138" y="4733925"/>
          <p14:tracePt t="8665" x="5305425" y="4733925"/>
          <p14:tracePt t="8752" x="5319713" y="4733925"/>
          <p14:tracePt t="8784" x="5334000" y="4733925"/>
          <p14:tracePt t="8807" x="5348288" y="4733925"/>
          <p14:tracePt t="8815" x="5362575" y="4733925"/>
          <p14:tracePt t="8823" x="5376863" y="4733925"/>
          <p14:tracePt t="8831" x="5391150" y="4733925"/>
          <p14:tracePt t="8839" x="5411788" y="4733925"/>
          <p14:tracePt t="8848" x="5426075" y="4733925"/>
          <p14:tracePt t="8854" x="5440363" y="4719638"/>
          <p14:tracePt t="8863" x="5454650" y="4719638"/>
          <p14:tracePt t="8870" x="5481638" y="4719638"/>
          <p14:tracePt t="8878" x="5495925" y="4719638"/>
          <p14:tracePt t="8886" x="5510213" y="4719638"/>
          <p14:tracePt t="8894" x="5530850" y="4719638"/>
          <p14:tracePt t="8902" x="5545138" y="4719638"/>
          <p14:tracePt t="8917" x="5559425" y="4719638"/>
          <p14:tracePt t="8941" x="5573713" y="4719638"/>
          <p14:tracePt t="9028" x="5588000" y="4719638"/>
          <p14:tracePt t="9051" x="5602288" y="4719638"/>
          <p14:tracePt t="9398" x="5588000" y="4719638"/>
          <p14:tracePt t="9414" x="5573713" y="4719638"/>
          <p14:tracePt t="9430" x="5559425" y="4719638"/>
          <p14:tracePt t="9454" x="5545138" y="4719638"/>
          <p14:tracePt t="9469" x="5530850" y="4719638"/>
          <p14:tracePt t="9493" x="5510213" y="4719638"/>
          <p14:tracePt t="9501" x="5495925" y="4705350"/>
          <p14:tracePt t="9516" x="5481638" y="4692650"/>
          <p14:tracePt t="9524" x="5467350" y="4678363"/>
          <p14:tracePt t="9532" x="5454650" y="4678363"/>
          <p14:tracePt t="9548" x="5440363" y="4664075"/>
          <p14:tracePt t="9556" x="5426075" y="4649788"/>
          <p14:tracePt t="9572" x="5411788" y="4649788"/>
          <p14:tracePt t="9587" x="5411788" y="4629150"/>
          <p14:tracePt t="9595" x="5391150" y="4629150"/>
          <p14:tracePt t="9666" x="5376863" y="4629150"/>
          <p14:tracePt t="9682" x="5362575" y="4629150"/>
          <p14:tracePt t="9690" x="5362575" y="4614863"/>
          <p14:tracePt t="9706" x="5348288" y="4614863"/>
          <p14:tracePt t="9808" x="5334000" y="4614863"/>
          <p14:tracePt t="10289" x="5334000" y="4629150"/>
          <p14:tracePt t="10328" x="5348288" y="4629150"/>
          <p14:tracePt t="10352" x="5362575" y="4629150"/>
          <p14:tracePt t="10360" x="5376863" y="4629150"/>
          <p14:tracePt t="10368" x="5391150" y="4629150"/>
          <p14:tracePt t="10376" x="5411788" y="4629150"/>
          <p14:tracePt t="10391" x="5440363" y="4629150"/>
          <p14:tracePt t="10399" x="5454650" y="4629150"/>
          <p14:tracePt t="10407" x="5467350" y="4629150"/>
          <p14:tracePt t="10415" x="5481638" y="4629150"/>
          <p14:tracePt t="10423" x="5495925" y="4629150"/>
          <p14:tracePt t="10431" x="5510213" y="4629150"/>
          <p14:tracePt t="10439" x="5530850" y="4629150"/>
          <p14:tracePt t="10448" x="5545138" y="4629150"/>
          <p14:tracePt t="10462" x="5559425" y="4629150"/>
          <p14:tracePt t="10478" x="5573713" y="4629150"/>
          <p14:tracePt t="10643" x="5559425" y="4629150"/>
          <p14:tracePt t="10651" x="5545138" y="4629150"/>
          <p14:tracePt t="10667" x="5530850" y="4629150"/>
          <p14:tracePt t="10675" x="5530850" y="4649788"/>
          <p14:tracePt t="10683" x="5510213" y="4649788"/>
          <p14:tracePt t="10699" x="5495925" y="4649788"/>
          <p14:tracePt t="10707" x="5495925" y="4664075"/>
          <p14:tracePt t="10715" x="5481638" y="4664075"/>
          <p14:tracePt t="10738" x="5467350" y="4678363"/>
          <p14:tracePt t="10762" x="5454650" y="4678363"/>
          <p14:tracePt t="10770" x="5440363" y="4692650"/>
          <p14:tracePt t="10793" x="5426075" y="4705350"/>
          <p14:tracePt t="10809" x="5411788" y="4705350"/>
          <p14:tracePt t="10840" x="5391150" y="4705350"/>
          <p14:tracePt t="10872" x="5391150" y="4692650"/>
          <p14:tracePt t="10888" x="5376863" y="4678363"/>
          <p14:tracePt t="10896" x="5376863" y="4664075"/>
          <p14:tracePt t="10912" x="5376863" y="4649788"/>
          <p14:tracePt t="10919" x="5376863" y="4629150"/>
          <p14:tracePt t="10935" x="5376863" y="4614863"/>
          <p14:tracePt t="10975" x="5376863" y="4600575"/>
          <p14:tracePt t="11022" x="5376863" y="4586288"/>
          <p14:tracePt t="11031" x="5391150" y="4586288"/>
          <p14:tracePt t="11045" x="5411788" y="4586288"/>
          <p14:tracePt t="11053" x="5426075" y="4586288"/>
          <p14:tracePt t="11069" x="5440363" y="4586288"/>
          <p14:tracePt t="11085" x="5454650" y="4586288"/>
          <p14:tracePt t="11109" x="5467350" y="4586288"/>
          <p14:tracePt t="11164" x="5467350" y="4600575"/>
          <p14:tracePt t="11187" x="5467350" y="4614863"/>
          <p14:tracePt t="11203" x="5454650" y="4629150"/>
          <p14:tracePt t="11219" x="5440363" y="4649788"/>
          <p14:tracePt t="11227" x="5440363" y="4664075"/>
          <p14:tracePt t="11235" x="5426075" y="4664075"/>
          <p14:tracePt t="11258" x="5426075" y="4678363"/>
          <p14:tracePt t="11266" x="5411788" y="4678363"/>
          <p14:tracePt t="11306" x="5411788" y="4692650"/>
          <p14:tracePt t="11416" x="5426075" y="4692650"/>
          <p14:tracePt t="11424" x="5440363" y="4692650"/>
          <p14:tracePt t="11432" x="5454650" y="4692650"/>
          <p14:tracePt t="11440" x="5481638" y="4692650"/>
          <p14:tracePt t="11448" x="5495925" y="4678363"/>
          <p14:tracePt t="11456" x="5510213" y="4678363"/>
          <p14:tracePt t="11464" x="5545138" y="4678363"/>
          <p14:tracePt t="11471" x="5559425" y="4678363"/>
          <p14:tracePt t="11479" x="5588000" y="4678363"/>
          <p14:tracePt t="11487" x="5602288" y="4678363"/>
          <p14:tracePt t="11495" x="5630863" y="4678363"/>
          <p14:tracePt t="11503" x="5665788" y="4678363"/>
          <p14:tracePt t="11510" x="5694363" y="4664075"/>
          <p14:tracePt t="11519" x="5708650" y="4664075"/>
          <p14:tracePt t="11526" x="5735638" y="4664075"/>
          <p14:tracePt t="11534" x="5749925" y="4664075"/>
          <p14:tracePt t="11542" x="5764213" y="4649788"/>
          <p14:tracePt t="11550" x="5784850" y="4649788"/>
          <p14:tracePt t="11558" x="5799138" y="4649788"/>
          <p14:tracePt t="11573" x="5813425" y="4649788"/>
          <p14:tracePt t="11605" x="5827713" y="4649788"/>
          <p14:tracePt t="12220" x="5842000" y="4649788"/>
          <p14:tracePt t="12228" x="5856288" y="4649788"/>
          <p14:tracePt t="12236" x="5884863" y="4649788"/>
          <p14:tracePt t="12244" x="5919788" y="4629150"/>
          <p14:tracePt t="12252" x="5948363" y="4629150"/>
          <p14:tracePt t="12259" x="5975350" y="4629150"/>
          <p14:tracePt t="12267" x="6003925" y="4629150"/>
          <p14:tracePt t="12275" x="6053138" y="4629150"/>
          <p14:tracePt t="12283" x="6081713" y="4614863"/>
          <p14:tracePt t="12291" x="6110288" y="4614863"/>
          <p14:tracePt t="12299" x="6138863" y="4614863"/>
          <p14:tracePt t="12307" x="6173788" y="4614863"/>
          <p14:tracePt t="12315" x="6188075" y="4614863"/>
          <p14:tracePt t="12322" x="6202363" y="4614863"/>
          <p14:tracePt t="12331" x="6216650" y="4614863"/>
          <p14:tracePt t="12339" x="6229350" y="4614863"/>
          <p14:tracePt t="12346" x="6243638" y="4614863"/>
          <p14:tracePt t="12362" x="6257925" y="4614863"/>
          <p14:tracePt t="12377" x="6272213" y="4614863"/>
          <p14:tracePt t="12393" x="6292850" y="4614863"/>
          <p14:tracePt t="12409" x="6307138" y="4614863"/>
          <p14:tracePt t="12440" x="6321425" y="4614863"/>
          <p14:tracePt t="12638" x="6335713" y="4614863"/>
          <p14:tracePt t="12646" x="6350000" y="4629150"/>
          <p14:tracePt t="12653" x="6364288" y="4629150"/>
          <p14:tracePt t="12669" x="6392863" y="4629150"/>
          <p14:tracePt t="12677" x="6407150" y="4629150"/>
          <p14:tracePt t="12685" x="6427788" y="4629150"/>
          <p14:tracePt t="12693" x="6456363" y="4629150"/>
          <p14:tracePt t="12701" x="6470650" y="4629150"/>
          <p14:tracePt t="12709" x="6483350" y="4629150"/>
          <p14:tracePt t="12716" x="6511925" y="4629150"/>
          <p14:tracePt t="12724" x="6526213" y="4629150"/>
          <p14:tracePt t="12732" x="6546850" y="4629150"/>
          <p14:tracePt t="12740" x="6561138" y="4629150"/>
          <p14:tracePt t="12748" x="6575425" y="4629150"/>
          <p14:tracePt t="12756" x="6589713" y="4629150"/>
          <p14:tracePt t="12764" x="6604000" y="4629150"/>
          <p14:tracePt t="12773" x="6618288" y="4629150"/>
          <p14:tracePt t="12779" x="6632575" y="4629150"/>
          <p14:tracePt t="12787" x="6661150" y="4629150"/>
          <p14:tracePt t="12795" x="6681788" y="4629150"/>
          <p14:tracePt t="12803" x="6696075" y="4629150"/>
          <p14:tracePt t="12811" x="6710363" y="4629150"/>
          <p14:tracePt t="12819" x="6737350" y="4629150"/>
          <p14:tracePt t="12827" x="6751638" y="4629150"/>
          <p14:tracePt t="12835" x="6765925" y="4629150"/>
          <p14:tracePt t="12843" x="6780213" y="4629150"/>
          <p14:tracePt t="12850" x="6800850" y="4629150"/>
          <p14:tracePt t="12858" x="6815138" y="4629150"/>
          <p14:tracePt t="12874" x="6829425" y="4629150"/>
          <p14:tracePt t="12890" x="6843713" y="4629150"/>
          <p14:tracePt t="12913" x="6858000" y="4629150"/>
          <p14:tracePt t="13347" x="6872288" y="4629150"/>
          <p14:tracePt t="13356" x="6886575" y="4629150"/>
          <p14:tracePt t="13363" x="6900863" y="4629150"/>
          <p14:tracePt t="13371" x="6935788" y="4629150"/>
          <p14:tracePt t="13379" x="6950075" y="4629150"/>
          <p14:tracePt t="13387" x="6964363" y="4629150"/>
          <p14:tracePt t="13394" x="6978650" y="4629150"/>
          <p14:tracePt t="13402" x="7005638" y="4629150"/>
          <p14:tracePt t="13410" x="7019925" y="4629150"/>
          <p14:tracePt t="13418" x="7034213" y="4629150"/>
          <p14:tracePt t="13434" x="7054850" y="4629150"/>
          <p14:tracePt t="13441" x="7069138" y="4629150"/>
          <p14:tracePt t="13465" x="7083425" y="4629150"/>
          <p14:tracePt t="13481" x="7097713" y="4629150"/>
          <p14:tracePt t="13505" x="7112000" y="4629150"/>
          <p14:tracePt t="13528" x="7126288" y="4629150"/>
          <p14:tracePt t="13536" x="7140575" y="4629150"/>
          <p14:tracePt t="13552" x="7154863" y="4629150"/>
          <p14:tracePt t="13560" x="7169150" y="4629150"/>
          <p14:tracePt t="13568" x="7189788" y="4629150"/>
          <p14:tracePt t="13576" x="7204075" y="4629150"/>
          <p14:tracePt t="13591" x="7218363" y="4649788"/>
          <p14:tracePt t="13599" x="7232650" y="4649788"/>
          <p14:tracePt t="13623" x="7245350" y="4649788"/>
          <p14:tracePt t="13639" x="7245350" y="4664075"/>
          <p14:tracePt t="13647" x="7259638" y="4664075"/>
          <p14:tracePt t="13686" x="7273925" y="4664075"/>
          <p14:tracePt t="13717" x="7288213" y="4664075"/>
          <p14:tracePt t="13741" x="7288213" y="4678363"/>
          <p14:tracePt t="13749" x="7308850" y="4678363"/>
          <p14:tracePt t="13789" x="7308850" y="4692650"/>
          <p14:tracePt t="13820" x="7323138" y="4705350"/>
          <p14:tracePt t="13843" x="7323138" y="4719638"/>
          <p14:tracePt t="13859" x="7323138" y="4733925"/>
          <p14:tracePt t="13867" x="7337425" y="4733925"/>
          <p14:tracePt t="13875" x="7337425" y="4748213"/>
          <p14:tracePt t="13891" x="7337425" y="4768850"/>
          <p14:tracePt t="13899" x="7337425" y="4783138"/>
          <p14:tracePt t="13914" x="7337425" y="4797425"/>
          <p14:tracePt t="13923" x="7337425" y="4811713"/>
          <p14:tracePt t="13931" x="7351713" y="4840288"/>
          <p14:tracePt t="13939" x="7351713" y="4854575"/>
          <p14:tracePt t="13954" x="7351713" y="4868863"/>
          <p14:tracePt t="13962" x="7351713" y="4883150"/>
          <p14:tracePt t="13970" x="7351713" y="4903788"/>
          <p14:tracePt t="13978" x="7366000" y="4918075"/>
          <p14:tracePt t="13986" x="7366000" y="4932363"/>
          <p14:tracePt t="14001" x="7366000" y="4946650"/>
          <p14:tracePt t="14009" x="7380288" y="4946650"/>
          <p14:tracePt t="14017" x="7394575" y="4959350"/>
          <p14:tracePt t="14033" x="7408863" y="4973638"/>
          <p14:tracePt t="14041" x="7423150" y="4973638"/>
          <p14:tracePt t="14049" x="7443788" y="4987925"/>
          <p14:tracePt t="14056" x="7458075" y="4987925"/>
          <p14:tracePt t="14064" x="7486650" y="4987925"/>
          <p14:tracePt t="14072" x="7499350" y="5002213"/>
          <p14:tracePt t="14081" x="7513638" y="5002213"/>
          <p14:tracePt t="14088" x="7542213" y="5022850"/>
          <p14:tracePt t="14096" x="7591425" y="5022850"/>
          <p14:tracePt t="14104" x="7620000" y="5037138"/>
          <p14:tracePt t="14112" x="7662863" y="5037138"/>
          <p14:tracePt t="14119" x="7712075" y="5037138"/>
          <p14:tracePt t="14127" x="7767638" y="5037138"/>
          <p14:tracePt t="14135" x="7816850" y="5037138"/>
          <p14:tracePt t="14143" x="7888288" y="5037138"/>
          <p14:tracePt t="14154" x="7951788" y="5037138"/>
          <p14:tracePt t="14159" x="8007350" y="5022850"/>
          <p14:tracePt t="14167" x="8085138" y="5022850"/>
          <p14:tracePt t="14175" x="8142288" y="5002213"/>
          <p14:tracePt t="14182" x="8170863" y="4987925"/>
          <p14:tracePt t="14190" x="8261350" y="4973638"/>
          <p14:tracePt t="14198" x="8275638" y="4973638"/>
          <p14:tracePt t="14206" x="8367713" y="4959350"/>
          <p14:tracePt t="14214" x="8382000" y="4946650"/>
          <p14:tracePt t="14222" x="8424863" y="4946650"/>
          <p14:tracePt t="14231" x="8474075" y="4946650"/>
          <p14:tracePt t="14238" x="8502650" y="4932363"/>
          <p14:tracePt t="14245" x="8529638" y="4932363"/>
          <p14:tracePt t="14253" x="8558213" y="4932363"/>
          <p14:tracePt t="14261" x="8607425" y="4918075"/>
          <p14:tracePt t="14269" x="8650288" y="4918075"/>
          <p14:tracePt t="14277" x="8678863" y="4918075"/>
          <p14:tracePt t="14285" x="8728075" y="4918075"/>
          <p14:tracePt t="14293" x="8756650" y="4918075"/>
          <p14:tracePt t="14301" x="8783638" y="4918075"/>
          <p14:tracePt t="14309" x="8832850" y="4918075"/>
          <p14:tracePt t="14316" x="8875713" y="4918075"/>
          <p14:tracePt t="14324" x="8890000" y="4918075"/>
          <p14:tracePt t="14332" x="8918575" y="4918075"/>
          <p14:tracePt t="14340" x="8947150" y="4918075"/>
          <p14:tracePt t="14348" x="8967788" y="4918075"/>
          <p14:tracePt t="15002" x="8932863" y="4918075"/>
          <p14:tracePt t="15010" x="8904288" y="4918075"/>
          <p14:tracePt t="15018" x="8875713" y="4918075"/>
          <p14:tracePt t="15026" x="8847138" y="4903788"/>
          <p14:tracePt t="15034" x="8812213" y="4883150"/>
          <p14:tracePt t="15042" x="8756650" y="4883150"/>
          <p14:tracePt t="15050" x="8693150" y="4854575"/>
          <p14:tracePt t="15057" x="8621713" y="4840288"/>
          <p14:tracePt t="15065" x="8543925" y="4826000"/>
          <p14:tracePt t="15073" x="8474075" y="4826000"/>
          <p14:tracePt t="15081" x="8396288" y="4811713"/>
          <p14:tracePt t="15089" x="8324850" y="4811713"/>
          <p14:tracePt t="15098" x="8248650" y="4811713"/>
          <p14:tracePt t="15105" x="8220075" y="4811713"/>
          <p14:tracePt t="15112" x="8156575" y="4811713"/>
          <p14:tracePt t="15120" x="8128000" y="4811713"/>
          <p14:tracePt t="15128" x="8085138" y="4797425"/>
          <p14:tracePt t="15136" x="8050213" y="4797425"/>
          <p14:tracePt t="15144" x="8021638" y="4797425"/>
          <p14:tracePt t="15152" x="8007350" y="4797425"/>
          <p14:tracePt t="15160" x="7994650" y="4797425"/>
          <p14:tracePt t="15168" x="7980363" y="4783138"/>
          <p14:tracePt t="15184" x="7966075" y="4783138"/>
          <p14:tracePt t="15191" x="7951788" y="4783138"/>
          <p14:tracePt t="15215" x="7931150" y="4783138"/>
          <p14:tracePt t="15302" x="7951788" y="4783138"/>
          <p14:tracePt t="15309" x="7966075" y="4783138"/>
          <p14:tracePt t="15325" x="7980363" y="4783138"/>
          <p14:tracePt t="15333" x="8021638" y="4783138"/>
          <p14:tracePt t="15341" x="8050213" y="4783138"/>
          <p14:tracePt t="15349" x="8085138" y="4783138"/>
          <p14:tracePt t="15357" x="8128000" y="4783138"/>
          <p14:tracePt t="15365" x="8185150" y="4783138"/>
          <p14:tracePt t="15373" x="8261350" y="4783138"/>
          <p14:tracePt t="15381" x="8339138" y="4768850"/>
          <p14:tracePt t="15389" x="8410575" y="4748213"/>
          <p14:tracePt t="15397" x="8488363" y="4748213"/>
          <p14:tracePt t="15404" x="8558213" y="4733925"/>
          <p14:tracePt t="15412" x="8636000" y="4719638"/>
          <p14:tracePt t="15420" x="8713788" y="4705350"/>
          <p14:tracePt t="15428" x="8742363" y="4705350"/>
          <p14:tracePt t="15435" x="8797925" y="4692650"/>
          <p14:tracePt t="15444" x="8847138" y="4678363"/>
          <p14:tracePt t="15451" x="8890000" y="4678363"/>
          <p14:tracePt t="15459" x="8932863" y="4678363"/>
          <p14:tracePt t="15467" x="8967788" y="4678363"/>
          <p14:tracePt t="15475" x="8996363" y="4678363"/>
          <p14:tracePt t="15483" x="9023350" y="4678363"/>
          <p14:tracePt t="15491" x="9051925" y="4678363"/>
          <p14:tracePt t="15499" x="9066213" y="4692650"/>
          <p14:tracePt t="15507" x="9101138" y="4692650"/>
          <p14:tracePt t="15515" x="9115425" y="4705350"/>
          <p14:tracePt t="15523" x="9129713" y="4719638"/>
          <p14:tracePt t="15531" x="9144000" y="4733925"/>
          <p14:tracePt t="15539" x="9158288" y="4748213"/>
          <p14:tracePt t="15554" x="9158288" y="4768850"/>
          <p14:tracePt t="16145" x="9172575" y="4768850"/>
          <p14:tracePt t="16161" x="9186863" y="4768850"/>
          <p14:tracePt t="16169" x="9201150" y="4768850"/>
          <p14:tracePt t="16177" x="9221788" y="4768850"/>
          <p14:tracePt t="16184" x="9236075" y="4748213"/>
          <p14:tracePt t="16192" x="9250363" y="4748213"/>
          <p14:tracePt t="16208" x="9264650" y="4748213"/>
          <p14:tracePt t="16232" x="9277350" y="4748213"/>
          <p14:tracePt t="16263" x="9291638" y="4748213"/>
          <p14:tracePt t="16279" x="9305925" y="4748213"/>
          <p14:tracePt t="16295" x="9320213" y="4768850"/>
          <p14:tracePt t="16310" x="9340850" y="4768850"/>
          <p14:tracePt t="16319" x="9340850" y="4783138"/>
          <p14:tracePt t="16342" x="9355138" y="4783138"/>
          <p14:tracePt t="16358" x="9355138" y="4797425"/>
          <p14:tracePt t="16381" x="9355138" y="4811713"/>
          <p14:tracePt t="16389" x="9355138" y="4826000"/>
          <p14:tracePt t="16398" x="9369425" y="4840288"/>
          <p14:tracePt t="16413" x="9369425" y="4854575"/>
          <p14:tracePt t="16421" x="9369425" y="4868863"/>
          <p14:tracePt t="16429" x="9369425" y="4883150"/>
          <p14:tracePt t="16437" x="9383713" y="4903788"/>
          <p14:tracePt t="16445" x="9383713" y="4918075"/>
          <p14:tracePt t="16452" x="9383713" y="4932363"/>
          <p14:tracePt t="16468" x="9383713" y="4946650"/>
          <p14:tracePt t="16484" x="9383713" y="4959350"/>
          <p14:tracePt t="16515" x="9383713" y="4973638"/>
          <p14:tracePt t="16523" x="9398000" y="4973638"/>
          <p14:tracePt t="16539" x="9398000" y="4987925"/>
          <p14:tracePt t="16555" x="9412288" y="4987925"/>
          <p14:tracePt t="16563" x="9412288" y="5002213"/>
          <p14:tracePt t="16578" x="9426575" y="5002213"/>
          <p14:tracePt t="16586" x="9426575" y="5022850"/>
          <p14:tracePt t="16610" x="9440863" y="5022850"/>
          <p14:tracePt t="16618" x="9440863" y="5037138"/>
          <p14:tracePt t="16634" x="9455150" y="5037138"/>
          <p14:tracePt t="16641" x="9475788" y="5037138"/>
          <p14:tracePt t="16650" x="9475788" y="5051425"/>
          <p14:tracePt t="16657" x="9490075" y="5051425"/>
          <p14:tracePt t="16665" x="9504363" y="5051425"/>
          <p14:tracePt t="16673" x="9518650" y="5051425"/>
          <p14:tracePt t="16681" x="9545638" y="5051425"/>
          <p14:tracePt t="16689" x="9559925" y="5051425"/>
          <p14:tracePt t="16697" x="9574213" y="5051425"/>
          <p14:tracePt t="16705" x="9594850" y="5051425"/>
          <p14:tracePt t="16713" x="9609138" y="5051425"/>
          <p14:tracePt t="16736" x="9623425" y="5051425"/>
          <p14:tracePt t="16760" x="9637713" y="5051425"/>
          <p14:tracePt t="16799" x="9652000" y="5051425"/>
          <p14:tracePt t="16807" x="9652000" y="5065713"/>
          <p14:tracePt t="16815" x="9666288" y="5065713"/>
          <p14:tracePt t="16831" x="9680575" y="5065713"/>
          <p14:tracePt t="16846" x="9694863" y="5065713"/>
          <p14:tracePt t="16854" x="9709150" y="5065713"/>
          <p14:tracePt t="16870" x="9729788" y="5065713"/>
          <p14:tracePt t="16894" x="9744075" y="5065713"/>
          <p14:tracePt t="16925" x="9758363" y="5065713"/>
          <p14:tracePt t="16941" x="9772650" y="5065713"/>
          <p14:tracePt t="16957" x="9785350" y="5065713"/>
          <p14:tracePt t="16973" x="9785350" y="5080000"/>
          <p14:tracePt t="16981" x="9799638" y="5080000"/>
          <p14:tracePt t="16996" x="9813925" y="5080000"/>
          <p14:tracePt t="17028" x="9828213" y="5080000"/>
          <p14:tracePt t="17044" x="9848850" y="5080000"/>
          <p14:tracePt t="17051" x="9863138" y="5080000"/>
          <p14:tracePt t="17059" x="9877425" y="5080000"/>
          <p14:tracePt t="17068" x="9891713" y="5080000"/>
          <p14:tracePt t="17075" x="9906000" y="5080000"/>
          <p14:tracePt t="17083" x="9920288" y="5080000"/>
          <p14:tracePt t="17091" x="9948863" y="5094288"/>
          <p14:tracePt t="17099" x="9963150" y="5094288"/>
          <p14:tracePt t="17107" x="9983788" y="5094288"/>
          <p14:tracePt t="17114" x="9998075" y="5094288"/>
          <p14:tracePt t="17138" x="10012363" y="5094288"/>
          <p14:tracePt t="17209" x="10012363" y="5108575"/>
          <p14:tracePt t="17556" x="10026650" y="5108575"/>
          <p14:tracePt t="17587" x="10026650" y="5122863"/>
          <p14:tracePt t="17595" x="10039350" y="5122863"/>
          <p14:tracePt t="17666" x="10053638" y="5122863"/>
          <p14:tracePt t="17706" x="10067925" y="5122863"/>
          <p14:tracePt t="17769" x="10082213" y="5122863"/>
          <p14:tracePt t="17784" x="10082213" y="5137150"/>
          <p14:tracePt t="17792" x="10102850" y="5137150"/>
          <p14:tracePt t="17808" x="10117138" y="5137150"/>
          <p14:tracePt t="17816" x="10117138" y="5157788"/>
          <p14:tracePt t="17824" x="10131425" y="5172075"/>
          <p14:tracePt t="17832" x="10145713" y="5172075"/>
          <p14:tracePt t="17847" x="10145713" y="5186363"/>
          <p14:tracePt t="17856" x="10160000" y="5186363"/>
          <p14:tracePt t="18423" x="10145713" y="5200650"/>
          <p14:tracePt t="18439" x="10145713" y="5213350"/>
          <p14:tracePt t="18448" x="10117138" y="5227638"/>
          <p14:tracePt t="18454" x="10102850" y="5241925"/>
          <p14:tracePt t="18462" x="10067925" y="5256213"/>
          <p14:tracePt t="18470" x="10039350" y="5291138"/>
          <p14:tracePt t="18478" x="9998075" y="5305425"/>
          <p14:tracePt t="18486" x="9934575" y="5334000"/>
          <p14:tracePt t="18494" x="9891713" y="5362575"/>
          <p14:tracePt t="18502" x="9828213" y="5391150"/>
          <p14:tracePt t="18509" x="9758363" y="5426075"/>
          <p14:tracePt t="18517" x="9694863" y="5440363"/>
          <p14:tracePt t="18525" x="9637713" y="5454650"/>
          <p14:tracePt t="18533" x="9594850" y="5467350"/>
          <p14:tracePt t="18541" x="9531350" y="5467350"/>
          <p14:tracePt t="18549" x="9504363" y="5481638"/>
          <p14:tracePt t="18557" x="9440863" y="5481638"/>
          <p14:tracePt t="18565" x="9412288" y="5481638"/>
          <p14:tracePt t="18573" x="9355138" y="5481638"/>
          <p14:tracePt t="18581" x="9320213" y="5481638"/>
          <p14:tracePt t="18589" x="9264650" y="5481638"/>
          <p14:tracePt t="18596" x="9236075" y="5481638"/>
          <p14:tracePt t="18604" x="9186863" y="5481638"/>
          <p14:tracePt t="18612" x="9144000" y="5467350"/>
          <p14:tracePt t="18620" x="9115425" y="5454650"/>
          <p14:tracePt t="18628" x="9086850" y="5440363"/>
          <p14:tracePt t="18636" x="9037638" y="5426075"/>
          <p14:tracePt t="18644" x="9023350" y="5411788"/>
          <p14:tracePt t="18651" x="9010650" y="5391150"/>
          <p14:tracePt t="18659" x="8982075" y="5376863"/>
          <p14:tracePt t="19101" x="8967788" y="5376863"/>
          <p14:tracePt t="19109" x="8932863" y="5376863"/>
          <p14:tracePt t="19116" x="8890000" y="5376863"/>
          <p14:tracePt t="19124" x="8847138" y="5376863"/>
          <p14:tracePt t="19132" x="8797925" y="5376863"/>
          <p14:tracePt t="19140" x="8742363" y="5391150"/>
          <p14:tracePt t="19148" x="8693150" y="5391150"/>
          <p14:tracePt t="19156" x="8621713" y="5391150"/>
          <p14:tracePt t="19164" x="8543925" y="5391150"/>
          <p14:tracePt t="19172" x="8474075" y="5391150"/>
          <p14:tracePt t="19179" x="8382000" y="5376863"/>
          <p14:tracePt t="19187" x="8304213" y="5348288"/>
          <p14:tracePt t="19195" x="8234363" y="5319713"/>
          <p14:tracePt t="19203" x="8170863" y="5305425"/>
          <p14:tracePt t="19211" x="8142288" y="5291138"/>
          <p14:tracePt t="19219" x="8085138" y="5276850"/>
          <p14:tracePt t="19227" x="8035925" y="5256213"/>
          <p14:tracePt t="19235" x="8007350" y="5241925"/>
          <p14:tracePt t="19242" x="7980363" y="5241925"/>
          <p14:tracePt t="19250" x="7966075" y="5227638"/>
          <p14:tracePt t="19258" x="7951788" y="5227638"/>
          <p14:tracePt t="19266" x="7931150" y="5227638"/>
          <p14:tracePt t="19274" x="7916863" y="5227638"/>
          <p14:tracePt t="19290" x="7902575" y="5227638"/>
          <p14:tracePt t="19298" x="7888288" y="5227638"/>
          <p14:tracePt t="19313" x="7874000" y="5227638"/>
          <p14:tracePt t="19322" x="7859713" y="5227638"/>
          <p14:tracePt t="19329" x="7845425" y="5227638"/>
          <p14:tracePt t="19345" x="7831138" y="5227638"/>
          <p14:tracePt t="19361" x="7816850" y="5227638"/>
          <p14:tracePt t="19841" x="7796213" y="5227638"/>
          <p14:tracePt t="19865" x="7781925" y="5227638"/>
          <p14:tracePt t="19873" x="7767638" y="5241925"/>
          <p14:tracePt t="19889" x="7753350" y="5241925"/>
          <p14:tracePt t="19905" x="7740650" y="5241925"/>
          <p14:tracePt t="19920" x="7726363" y="5241925"/>
          <p14:tracePt t="19928" x="7712075" y="5241925"/>
          <p14:tracePt t="19960" x="7697788" y="5241925"/>
          <p14:tracePt t="19983" x="7697788" y="5227638"/>
          <p14:tracePt t="19991" x="7677150" y="5227638"/>
          <p14:tracePt t="19999" x="7677150" y="5213350"/>
          <p14:tracePt t="20038" x="7677150" y="5200650"/>
          <p14:tracePt t="20117" x="7662863" y="5200650"/>
          <p14:tracePt t="20181" x="7648575" y="5200650"/>
          <p14:tracePt t="20204" x="7634288" y="5200650"/>
          <p14:tracePt t="20212" x="7620000" y="5213350"/>
          <p14:tracePt t="20220" x="7591425" y="5227638"/>
          <p14:tracePt t="20228" x="7577138" y="5256213"/>
          <p14:tracePt t="20235" x="7542213" y="5276850"/>
          <p14:tracePt t="20243" x="7513638" y="5291138"/>
          <p14:tracePt t="20251" x="7499350" y="5319713"/>
          <p14:tracePt t="20259" x="7472363" y="5348288"/>
          <p14:tracePt t="20267" x="7443788" y="5362575"/>
          <p14:tracePt t="20275" x="7408863" y="5376863"/>
          <p14:tracePt t="20283" x="7394575" y="5391150"/>
          <p14:tracePt t="20291" x="7380288" y="5391150"/>
          <p14:tracePt t="20299" x="7351713" y="5411788"/>
          <p14:tracePt t="20314" x="7337425" y="5426075"/>
          <p14:tracePt t="20323" x="7323138" y="5426075"/>
          <p14:tracePt t="20369" x="7308850" y="5426075"/>
          <p14:tracePt t="20519" x="7288213" y="5426075"/>
          <p14:tracePt t="20543" x="7273925" y="5426075"/>
          <p14:tracePt t="20559" x="7259638" y="5426075"/>
          <p14:tracePt t="20575" x="7245350" y="5426075"/>
          <p14:tracePt t="20590" x="7232650" y="5426075"/>
          <p14:tracePt t="20598" x="7218363" y="5411788"/>
          <p14:tracePt t="20606" x="7189788" y="5391150"/>
          <p14:tracePt t="20614" x="7169150" y="5376863"/>
          <p14:tracePt t="20623" x="7154863" y="5362575"/>
          <p14:tracePt t="20631" x="7140575" y="5334000"/>
          <p14:tracePt t="20637" x="7112000" y="5319713"/>
          <p14:tracePt t="20645" x="7097713" y="5291138"/>
          <p14:tracePt t="20653" x="7069138" y="5256213"/>
          <p14:tracePt t="20661" x="7054850" y="5241925"/>
          <p14:tracePt t="20669" x="7034213" y="5227638"/>
          <p14:tracePt t="20677" x="7019925" y="5200650"/>
          <p14:tracePt t="20693" x="7005638" y="5186363"/>
          <p14:tracePt t="20701" x="7005638" y="5172075"/>
          <p14:tracePt t="20716" x="7005638" y="5157788"/>
          <p14:tracePt t="20724" x="6991350" y="5157788"/>
          <p14:tracePt t="20740" x="6991350" y="5137150"/>
          <p14:tracePt t="20764" x="6978650" y="5137150"/>
          <p14:tracePt t="20773" x="6978650" y="5122863"/>
          <p14:tracePt t="20795" x="6978650" y="5108575"/>
          <p14:tracePt t="20882" x="6978650" y="5094288"/>
          <p14:tracePt t="20905" x="6978650" y="5080000"/>
          <p14:tracePt t="20929" x="6978650" y="5065713"/>
          <p14:tracePt t="20945" x="6964363" y="5051425"/>
          <p14:tracePt t="20953" x="6964363" y="5037138"/>
          <p14:tracePt t="20961" x="6964363" y="5022850"/>
          <p14:tracePt t="20969" x="6964363" y="5002213"/>
          <p14:tracePt t="20976" x="6964363" y="4987925"/>
          <p14:tracePt t="20984" x="6964363" y="4973638"/>
          <p14:tracePt t="20992" x="6950075" y="4959350"/>
          <p14:tracePt t="21000" x="6950075" y="4946650"/>
          <p14:tracePt t="21008" x="6950075" y="4932363"/>
          <p14:tracePt t="21016" x="6935788" y="4918075"/>
          <p14:tracePt t="21024" x="6935788" y="4903788"/>
          <p14:tracePt t="21032" x="6935788" y="4883150"/>
          <p14:tracePt t="21039" x="6935788" y="4868863"/>
          <p14:tracePt t="21055" x="6935788" y="4854575"/>
          <p14:tracePt t="21071" x="6915150" y="4840288"/>
          <p14:tracePt t="21087" x="6915150" y="4826000"/>
          <p14:tracePt t="21118" x="6915150" y="4811713"/>
          <p14:tracePt t="21134" x="6900863" y="4811713"/>
          <p14:tracePt t="21158" x="6900863" y="4797425"/>
          <p14:tracePt t="21181" x="6900863" y="4783138"/>
          <p14:tracePt t="21205" x="6900863" y="4768850"/>
          <p14:tracePt t="21213" x="6886575" y="4768850"/>
          <p14:tracePt t="21229" x="6886575" y="4748213"/>
          <p14:tracePt t="21245" x="6872288" y="4748213"/>
          <p14:tracePt t="21260" x="6858000" y="4748213"/>
          <p14:tracePt t="21268" x="6843713" y="4733925"/>
          <p14:tracePt t="21276" x="6829425" y="4733925"/>
          <p14:tracePt t="21284" x="6815138" y="4733925"/>
          <p14:tracePt t="21292" x="6800850" y="4733925"/>
          <p14:tracePt t="21300" x="6780213" y="4719638"/>
          <p14:tracePt t="21307" x="6765925" y="4719638"/>
          <p14:tracePt t="21315" x="6751638" y="4719638"/>
          <p14:tracePt t="21323" x="6724650" y="4705350"/>
          <p14:tracePt t="21331" x="6710363" y="4705350"/>
          <p14:tracePt t="21339" x="6696075" y="4705350"/>
          <p14:tracePt t="21348" x="6661150" y="4692650"/>
          <p14:tracePt t="21356" x="6646863" y="4692650"/>
          <p14:tracePt t="21363" x="6618288" y="4692650"/>
          <p14:tracePt t="21371" x="6604000" y="4678363"/>
          <p14:tracePt t="21378" x="6575425" y="4678363"/>
          <p14:tracePt t="21386" x="6561138" y="4678363"/>
          <p14:tracePt t="21394" x="6546850" y="4678363"/>
          <p14:tracePt t="21402" x="6511925" y="4678363"/>
          <p14:tracePt t="21410" x="6497638" y="4678363"/>
          <p14:tracePt t="21418" x="6483350" y="4678363"/>
          <p14:tracePt t="21426" x="6470650" y="4678363"/>
          <p14:tracePt t="21434" x="6456363" y="4678363"/>
          <p14:tracePt t="21449" x="6442075" y="4678363"/>
          <p14:tracePt t="21457" x="6442075" y="4692650"/>
          <p14:tracePt t="21465" x="6427788" y="4692650"/>
          <p14:tracePt t="21481" x="6427788" y="4705350"/>
          <p14:tracePt t="21670" x="6442075" y="4705350"/>
          <p14:tracePt t="21686" x="6456363" y="4705350"/>
          <p14:tracePt t="21694" x="6470650" y="4705350"/>
          <p14:tracePt t="21701" x="6483350" y="4705350"/>
          <p14:tracePt t="21709" x="6497638" y="4705350"/>
          <p14:tracePt t="21717" x="6511925" y="4705350"/>
          <p14:tracePt t="21733" x="6526213" y="4705350"/>
          <p14:tracePt t="21741" x="6546850" y="4705350"/>
          <p14:tracePt t="21749" x="6561138" y="4705350"/>
          <p14:tracePt t="21757" x="6575425" y="4705350"/>
          <p14:tracePt t="21765" x="6589713" y="4705350"/>
          <p14:tracePt t="21773" x="6604000" y="4705350"/>
          <p14:tracePt t="21781" x="6618288" y="4705350"/>
          <p14:tracePt t="21796" x="6632575" y="4705350"/>
          <p14:tracePt t="21804" x="6646863" y="4705350"/>
          <p14:tracePt t="21812" x="6661150" y="4705350"/>
          <p14:tracePt t="21828" x="6681788" y="4692650"/>
          <p14:tracePt t="21836" x="6696075" y="4692650"/>
          <p14:tracePt t="21843" x="6710363" y="4692650"/>
          <p14:tracePt t="21851" x="6724650" y="4692650"/>
          <p14:tracePt t="21859" x="6737350" y="4692650"/>
          <p14:tracePt t="21867" x="6751638" y="4678363"/>
          <p14:tracePt t="21875" x="6780213" y="4678363"/>
          <p14:tracePt t="21883" x="6800850" y="4678363"/>
          <p14:tracePt t="21891" x="6815138" y="4678363"/>
          <p14:tracePt t="21899" x="6829425" y="4678363"/>
          <p14:tracePt t="21906" x="6858000" y="4678363"/>
          <p14:tracePt t="21914" x="6886575" y="4678363"/>
          <p14:tracePt t="21923" x="6900863" y="4678363"/>
          <p14:tracePt t="21931" x="6935788" y="4664075"/>
          <p14:tracePt t="21938" x="6964363" y="4664075"/>
          <p14:tracePt t="21946" x="6978650" y="4664075"/>
          <p14:tracePt t="21954" x="7005638" y="4664075"/>
          <p14:tracePt t="21962" x="7034213" y="4664075"/>
          <p14:tracePt t="21969" x="7069138" y="4664075"/>
          <p14:tracePt t="21977" x="7097713" y="4664075"/>
          <p14:tracePt t="21985" x="7126288" y="4664075"/>
          <p14:tracePt t="21993" x="7154863" y="4664075"/>
          <p14:tracePt t="22001" x="7189788" y="4664075"/>
          <p14:tracePt t="22009" x="7218363" y="4664075"/>
          <p14:tracePt t="22017" x="7245350" y="4664075"/>
          <p14:tracePt t="22025" x="7288213" y="4678363"/>
          <p14:tracePt t="22032" x="7308850" y="4692650"/>
          <p14:tracePt t="22040" x="7323138" y="4705350"/>
          <p14:tracePt t="22048" x="7351713" y="4719638"/>
          <p14:tracePt t="22056" x="7380288" y="4733925"/>
          <p14:tracePt t="22064" x="7408863" y="4748213"/>
          <p14:tracePt t="22072" x="7423150" y="4768850"/>
          <p14:tracePt t="22081" x="7458075" y="4783138"/>
          <p14:tracePt t="22088" x="7486650" y="4783138"/>
          <p14:tracePt t="22096" x="7513638" y="4783138"/>
          <p14:tracePt t="22103" x="7542213" y="4797425"/>
          <p14:tracePt t="22111" x="7577138" y="4797425"/>
          <p14:tracePt t="22119" x="7591425" y="4797425"/>
          <p14:tracePt t="22127" x="7620000" y="4811713"/>
          <p14:tracePt t="22135" x="7648575" y="4811713"/>
          <p14:tracePt t="22143" x="7662863" y="4826000"/>
          <p14:tracePt t="22151" x="7712075" y="4840288"/>
          <p14:tracePt t="22159" x="7753350" y="4854575"/>
          <p14:tracePt t="22167" x="7781925" y="4868863"/>
          <p14:tracePt t="22174" x="7831138" y="4883150"/>
          <p14:tracePt t="22182" x="7874000" y="4918075"/>
          <p14:tracePt t="22190" x="7916863" y="4932363"/>
          <p14:tracePt t="22198" x="7931150" y="4946650"/>
          <p14:tracePt t="22206" x="7980363" y="4959350"/>
          <p14:tracePt t="22214" x="8021638" y="4973638"/>
          <p14:tracePt t="22223" x="8050213" y="4987925"/>
          <p14:tracePt t="22230" x="8085138" y="4987925"/>
          <p14:tracePt t="22237" x="8113713" y="5002213"/>
          <p14:tracePt t="22245" x="8142288" y="5002213"/>
          <p14:tracePt t="22253" x="8170863" y="5002213"/>
          <p14:tracePt t="22261" x="8205788" y="5002213"/>
          <p14:tracePt t="22269" x="8220075" y="5002213"/>
          <p14:tracePt t="22277" x="8248650" y="4987925"/>
          <p14:tracePt t="22285" x="8261350" y="4973638"/>
          <p14:tracePt t="22293" x="8289925" y="4973638"/>
          <p14:tracePt t="22300" x="8324850" y="4959350"/>
          <p14:tracePt t="22309" x="8367713" y="4959350"/>
          <p14:tracePt t="22316" x="8382000" y="4959350"/>
          <p14:tracePt t="22324" x="8424863" y="4959350"/>
          <p14:tracePt t="22332" x="8439150" y="4959350"/>
          <p14:tracePt t="22340" x="8474075" y="4959350"/>
          <p14:tracePt t="22348" x="8502650" y="4959350"/>
          <p14:tracePt t="22356" x="8529638" y="4959350"/>
          <p14:tracePt t="22364" x="8543925" y="4959350"/>
          <p14:tracePt t="22372" x="8558213" y="4959350"/>
          <p14:tracePt t="22379" x="8578850" y="4959350"/>
          <p14:tracePt t="22387" x="8593138" y="4959350"/>
          <p14:tracePt t="22395" x="8607425" y="4959350"/>
          <p14:tracePt t="22403" x="8621713" y="4959350"/>
          <p14:tracePt t="22419" x="8650288" y="4959350"/>
          <p14:tracePt t="22427" x="8664575" y="4959350"/>
          <p14:tracePt t="22434" x="8693150" y="4959350"/>
          <p14:tracePt t="22443" x="8728075" y="4959350"/>
          <p14:tracePt t="22450" x="8756650" y="4959350"/>
          <p14:tracePt t="22458" x="8797925" y="4959350"/>
          <p14:tracePt t="22466" x="8847138" y="4959350"/>
          <p14:tracePt t="22474" x="8890000" y="4959350"/>
          <p14:tracePt t="22482" x="8904288" y="4959350"/>
          <p14:tracePt t="22490" x="8947150" y="4959350"/>
          <p14:tracePt t="22498" x="8996363" y="4959350"/>
          <p14:tracePt t="22506" x="9023350" y="4959350"/>
          <p14:tracePt t="22514" x="9051925" y="4959350"/>
          <p14:tracePt t="22521" x="9086850" y="4973638"/>
          <p14:tracePt t="22529" x="9101138" y="4973638"/>
          <p14:tracePt t="22537" x="9129713" y="4987925"/>
          <p14:tracePt t="22545" x="9144000" y="4987925"/>
          <p14:tracePt t="22553" x="9158288" y="5002213"/>
          <p14:tracePt t="22561" x="9172575" y="5002213"/>
          <p14:tracePt t="22569" x="9186863" y="5022850"/>
          <p14:tracePt t="22576" x="9201150" y="5037138"/>
          <p14:tracePt t="22584" x="9221788" y="5051425"/>
          <p14:tracePt t="22592" x="9236075" y="5065713"/>
          <p14:tracePt t="22600" x="9264650" y="5080000"/>
          <p14:tracePt t="22608" x="9277350" y="5094288"/>
          <p14:tracePt t="22616" x="9291638" y="5108575"/>
          <p14:tracePt t="22624" x="9320213" y="5108575"/>
          <p14:tracePt t="22631" x="9340850" y="5122863"/>
          <p14:tracePt t="22639" x="9369425" y="5137150"/>
          <p14:tracePt t="22647" x="9383713" y="5137150"/>
          <p14:tracePt t="22656" x="9398000" y="5137150"/>
          <p14:tracePt t="22664" x="9412288" y="5157788"/>
          <p14:tracePt t="22671" x="9426575" y="5157788"/>
          <p14:tracePt t="22679" x="9440863" y="5172075"/>
          <p14:tracePt t="22687" x="9455150" y="5172075"/>
          <p14:tracePt t="22695" x="9475788" y="5186363"/>
          <p14:tracePt t="22703" x="9504363" y="5186363"/>
          <p14:tracePt t="22710" x="9518650" y="5200650"/>
          <p14:tracePt t="22718" x="9545638" y="5200650"/>
          <p14:tracePt t="22726" x="9559925" y="5213350"/>
          <p14:tracePt t="22734" x="9574213" y="5213350"/>
          <p14:tracePt t="22742" x="9594850" y="5213350"/>
          <p14:tracePt t="22750" x="9623425" y="5227638"/>
          <p14:tracePt t="22765" x="9637713" y="5227638"/>
          <p14:tracePt t="22773" x="9652000" y="5227638"/>
          <p14:tracePt t="22781" x="9666288" y="5227638"/>
          <p14:tracePt t="22789" x="9666288" y="5241925"/>
          <p14:tracePt t="22805" x="9680575" y="5241925"/>
          <p14:tracePt t="22828" x="9694863" y="5241925"/>
          <p14:tracePt t="22836" x="9709150" y="5241925"/>
          <p14:tracePt t="22852" x="9729788" y="5241925"/>
          <p14:tracePt t="22868" x="9744075" y="5241925"/>
          <p14:tracePt t="22876" x="9758363" y="5241925"/>
          <p14:tracePt t="22891" x="9772650" y="5241925"/>
          <p14:tracePt t="22907" x="9785350" y="5241925"/>
          <p14:tracePt t="22939" x="9799638" y="5241925"/>
          <p14:tracePt t="23010" x="9785350" y="5241925"/>
          <p14:tracePt t="23018" x="9772650" y="5241925"/>
          <p14:tracePt t="23026" x="9758363" y="5241925"/>
          <p14:tracePt t="23033" x="9729788" y="5241925"/>
          <p14:tracePt t="23041" x="9680575" y="5241925"/>
          <p14:tracePt t="23049" x="9637713" y="5213350"/>
          <p14:tracePt t="23057" x="9574213" y="5200650"/>
          <p14:tracePt t="23065" x="9518650" y="5186363"/>
          <p14:tracePt t="23073" x="9440863" y="5157788"/>
          <p14:tracePt t="23081" x="9383713" y="5122863"/>
          <p14:tracePt t="23089" x="9320213" y="5094288"/>
          <p14:tracePt t="23098" x="9277350" y="5080000"/>
          <p14:tracePt t="23104" x="9236075" y="5065713"/>
          <p14:tracePt t="23112" x="9144000" y="5037138"/>
          <p14:tracePt t="23120" x="9129713" y="5037138"/>
          <p14:tracePt t="23128" x="9086850" y="5022850"/>
          <p14:tracePt t="23136" x="9051925" y="5002213"/>
          <p14:tracePt t="23144" x="9010650" y="5002213"/>
          <p14:tracePt t="23152" x="8947150" y="4987925"/>
          <p14:tracePt t="23160" x="8904288" y="4973638"/>
          <p14:tracePt t="23167" x="8861425" y="4959350"/>
          <p14:tracePt t="23175" x="8812213" y="4946650"/>
          <p14:tracePt t="23183" x="8742363" y="4932363"/>
          <p14:tracePt t="23191" x="8678863" y="4918075"/>
          <p14:tracePt t="23199" x="8621713" y="4903788"/>
          <p14:tracePt t="23207" x="8578850" y="4883150"/>
          <p14:tracePt t="23215" x="8543925" y="4868863"/>
          <p14:tracePt t="23223" x="8502650" y="4854575"/>
          <p14:tracePt t="23231" x="8459788" y="4840288"/>
          <p14:tracePt t="23239" x="8410575" y="4826000"/>
          <p14:tracePt t="23246" x="8382000" y="4811713"/>
          <p14:tracePt t="23254" x="8353425" y="4811713"/>
          <p14:tracePt t="23262" x="8324850" y="4797425"/>
          <p14:tracePt t="23270" x="8289925" y="4797425"/>
          <p14:tracePt t="23278" x="8261350" y="4797425"/>
          <p14:tracePt t="23286" x="8234363" y="4783138"/>
          <p14:tracePt t="23294" x="8220075" y="4783138"/>
          <p14:tracePt t="23301" x="8170863" y="4783138"/>
          <p14:tracePt t="23309" x="8156575" y="4783138"/>
          <p14:tracePt t="23317" x="8113713" y="4768850"/>
          <p14:tracePt t="23325" x="8085138" y="4768850"/>
          <p14:tracePt t="23333" x="8035925" y="4748213"/>
          <p14:tracePt t="23341" x="7994650" y="4733925"/>
          <p14:tracePt t="23349" x="7980363" y="4733925"/>
          <p14:tracePt t="23357" x="7916863" y="4705350"/>
          <p14:tracePt t="23364" x="7888288" y="4705350"/>
          <p14:tracePt t="23373" x="7831138" y="4678363"/>
          <p14:tracePt t="23381" x="7816850" y="4678363"/>
          <p14:tracePt t="23389" x="7767638" y="4664075"/>
          <p14:tracePt t="23396" x="7740650" y="4649788"/>
          <p14:tracePt t="23404" x="7697788" y="4649788"/>
          <p14:tracePt t="23412" x="7662863" y="4649788"/>
          <p14:tracePt t="23420" x="7634288" y="4649788"/>
          <p14:tracePt t="23427" x="7591425" y="4649788"/>
          <p14:tracePt t="23435" x="7562850" y="4649788"/>
          <p14:tracePt t="23443" x="7542213" y="4649788"/>
          <p14:tracePt t="23451" x="7513638" y="4649788"/>
          <p14:tracePt t="23459" x="7486650" y="4649788"/>
          <p14:tracePt t="23467" x="7472363" y="4649788"/>
          <p14:tracePt t="23475" x="7458075" y="4649788"/>
          <p14:tracePt t="23483" x="7423150" y="4649788"/>
          <p14:tracePt t="23491" x="7394575" y="4649788"/>
          <p14:tracePt t="23498" x="7380288" y="4649788"/>
          <p14:tracePt t="23506" x="7351713" y="4649788"/>
          <p14:tracePt t="23514" x="7337425" y="4649788"/>
          <p14:tracePt t="23522" x="7308850" y="4629150"/>
          <p14:tracePt t="23531" x="7288213" y="4614863"/>
          <p14:tracePt t="23538" x="7259638" y="4614863"/>
          <p14:tracePt t="23546" x="7232650" y="4600575"/>
          <p14:tracePt t="23554" x="7218363" y="4586288"/>
          <p14:tracePt t="23562" x="7189788" y="4572000"/>
          <p14:tracePt t="23569" x="7169150" y="4557713"/>
          <p14:tracePt t="23577" x="7154863" y="4543425"/>
          <p14:tracePt t="23585" x="7140575" y="4529138"/>
          <p14:tracePt t="23593" x="7126288" y="4529138"/>
          <p14:tracePt t="23601" x="7112000" y="4529138"/>
          <p14:tracePt t="23609" x="7097713" y="4514850"/>
          <p14:tracePt t="23624" x="7083425" y="4494213"/>
          <p14:tracePt t="23632" x="7069138" y="4494213"/>
          <p14:tracePt t="23648" x="7054850" y="4494213"/>
          <p14:tracePt t="23656" x="7034213" y="4479925"/>
          <p14:tracePt t="23664" x="7019925" y="4479925"/>
          <p14:tracePt t="23673" x="7005638" y="4479925"/>
          <p14:tracePt t="23681" x="6978650" y="4479925"/>
          <p14:tracePt t="23688" x="6964363" y="4479925"/>
          <p14:tracePt t="23695" x="6964363" y="4465638"/>
          <p14:tracePt t="23703" x="6950075" y="4465638"/>
          <p14:tracePt t="23711" x="6935788" y="4465638"/>
          <p14:tracePt t="23719" x="6915150" y="4465638"/>
          <p14:tracePt t="23727" x="6900863" y="4465638"/>
          <p14:tracePt t="23758" x="6886575" y="4465638"/>
          <p14:tracePt t="23798" x="6872288" y="4465638"/>
          <p14:tracePt t="23829" x="6858000" y="4465638"/>
          <p14:tracePt t="23956" x="6858000" y="4479925"/>
          <p14:tracePt t="23979" x="6872288" y="4479925"/>
          <p14:tracePt t="23987" x="6872288" y="4494213"/>
          <p14:tracePt t="24066" x="6872288" y="4514850"/>
          <p14:tracePt t="24090" x="6872288" y="4529138"/>
          <p14:tracePt t="24098" x="6872288" y="4543425"/>
          <p14:tracePt t="24106" x="6858000" y="4557713"/>
          <p14:tracePt t="24114" x="6843713" y="4557713"/>
          <p14:tracePt t="24121" x="6843713" y="4572000"/>
          <p14:tracePt t="24129" x="6829425" y="4586288"/>
          <p14:tracePt t="24145" x="6815138" y="4586288"/>
          <p14:tracePt t="24153" x="6815138" y="4600575"/>
          <p14:tracePt t="24161" x="6800850" y="4600575"/>
          <p14:tracePt t="24176" x="6780213" y="4600575"/>
          <p14:tracePt t="24184" x="6765925" y="4600575"/>
          <p14:tracePt t="24200" x="6751638" y="4600575"/>
          <p14:tracePt t="24215" x="6737350" y="4600575"/>
          <p14:tracePt t="24240" x="6724650" y="4600575"/>
          <p14:tracePt t="24421" x="6724650" y="4586288"/>
          <p14:tracePt t="24444" x="6737350" y="4586288"/>
          <p14:tracePt t="24476" x="6751638" y="4586288"/>
          <p14:tracePt t="24507" x="6765925" y="4586288"/>
          <p14:tracePt t="24539" x="6780213" y="4586288"/>
          <p14:tracePt t="24578" x="6800850" y="4586288"/>
          <p14:tracePt t="24641" x="6815138" y="4586288"/>
          <p14:tracePt t="25154" x="6800850" y="4586288"/>
          <p14:tracePt t="25161" x="6780213" y="4586288"/>
          <p14:tracePt t="25169" x="6765925" y="4600575"/>
          <p14:tracePt t="25177" x="6737350" y="4600575"/>
          <p14:tracePt t="25185" x="6710363" y="4614863"/>
          <p14:tracePt t="25193" x="6661150" y="4629150"/>
          <p14:tracePt t="25201" x="6618288" y="4649788"/>
          <p14:tracePt t="25209" x="6575425" y="4664075"/>
          <p14:tracePt t="25217" x="6561138" y="4678363"/>
          <p14:tracePt t="25224" x="6526213" y="4692650"/>
          <p14:tracePt t="25233" x="6483350" y="4705350"/>
          <p14:tracePt t="25240" x="6456363" y="4705350"/>
          <p14:tracePt t="25248" x="6442075" y="4733925"/>
          <p14:tracePt t="25256" x="6407150" y="4733925"/>
          <p14:tracePt t="25264" x="6392863" y="4748213"/>
          <p14:tracePt t="25273" x="6378575" y="4768850"/>
          <p14:tracePt t="25280" x="6364288" y="4783138"/>
          <p14:tracePt t="25295" x="6350000" y="4797425"/>
          <p14:tracePt t="25303" x="6335713" y="4811713"/>
          <p14:tracePt t="25311" x="6335713" y="4826000"/>
          <p14:tracePt t="25327" x="6335713" y="4840288"/>
          <p14:tracePt t="25343" x="6335713" y="4854575"/>
          <p14:tracePt t="25358" x="6335713" y="4868863"/>
          <p14:tracePt t="25366" x="6335713" y="4883150"/>
          <p14:tracePt t="25374" x="6335713" y="4903788"/>
          <p14:tracePt t="25382" x="6335713" y="4918075"/>
          <p14:tracePt t="25390" x="6350000" y="4932363"/>
          <p14:tracePt t="25398" x="6364288" y="4959350"/>
          <p14:tracePt t="25406" x="6392863" y="4987925"/>
          <p14:tracePt t="25414" x="6427788" y="5002213"/>
          <p14:tracePt t="25422" x="6456363" y="5037138"/>
          <p14:tracePt t="25430" x="6511925" y="5080000"/>
          <p14:tracePt t="25437" x="6575425" y="5122863"/>
          <p14:tracePt t="25445" x="6632575" y="5157788"/>
          <p14:tracePt t="25453" x="6765925" y="5227638"/>
          <p14:tracePt t="25461" x="6900863" y="5276850"/>
          <p14:tracePt t="25469" x="7054850" y="5305425"/>
          <p14:tracePt t="25477" x="7189788" y="5348288"/>
          <p14:tracePt t="25485" x="7351713" y="5376863"/>
          <p14:tracePt t="25492" x="7423150" y="5391150"/>
          <p14:tracePt t="25500" x="7677150" y="5454650"/>
          <p14:tracePt t="25508" x="7740650" y="5467350"/>
          <p14:tracePt t="25516" x="7874000" y="5481638"/>
          <p14:tracePt t="25524" x="7980363" y="5495925"/>
          <p14:tracePt t="25532" x="8085138" y="5510213"/>
          <p14:tracePt t="25540" x="8170863" y="5530850"/>
          <p14:tracePt t="25548" x="8220075" y="5530850"/>
          <p14:tracePt t="25556" x="8324850" y="5545138"/>
          <p14:tracePt t="25564" x="8382000" y="5545138"/>
          <p14:tracePt t="25572" x="8424863" y="5545138"/>
          <p14:tracePt t="25579" x="8488363" y="5559425"/>
          <p14:tracePt t="25587" x="8502650" y="5559425"/>
          <p14:tracePt t="25595" x="8593138" y="5559425"/>
          <p14:tracePt t="25603" x="8607425" y="5573713"/>
          <p14:tracePt t="25611" x="8650288" y="5573713"/>
          <p14:tracePt t="25619" x="8678863" y="5588000"/>
          <p14:tracePt t="25627" x="8713788" y="5588000"/>
          <p14:tracePt t="25634" x="8728075" y="5588000"/>
          <p14:tracePt t="25642" x="8742363" y="5588000"/>
          <p14:tracePt t="25650" x="8756650" y="5602288"/>
          <p14:tracePt t="25666" x="8769350" y="5602288"/>
          <p14:tracePt t="25689" x="8783638" y="5602288"/>
          <p14:tracePt t="25698" x="8797925" y="5602288"/>
          <p14:tracePt t="25706" x="8812213" y="5602288"/>
          <p14:tracePt t="25714" x="8832850" y="5602288"/>
          <p14:tracePt t="25721" x="8847138" y="5602288"/>
          <p14:tracePt t="25729" x="8875713" y="5602288"/>
          <p14:tracePt t="25737" x="8890000" y="5602288"/>
          <p14:tracePt t="25745" x="8918575" y="5602288"/>
          <p14:tracePt t="25753" x="8932863" y="5602288"/>
          <p14:tracePt t="25761" x="8967788" y="5602288"/>
          <p14:tracePt t="25768" x="8982075" y="5602288"/>
          <p14:tracePt t="25776" x="8996363" y="5602288"/>
          <p14:tracePt t="25784" x="9010650" y="5602288"/>
          <p14:tracePt t="25800" x="9023350" y="5602288"/>
          <p14:tracePt t="25823" x="9037638" y="5602288"/>
          <p14:tracePt t="25847" x="9051925" y="5602288"/>
          <p14:tracePt t="25856" x="9051925" y="5588000"/>
          <p14:tracePt t="25879" x="9066213" y="5573713"/>
          <p14:tracePt t="25894" x="9066213" y="5559425"/>
          <p14:tracePt t="25902" x="9066213" y="5545138"/>
          <p14:tracePt t="25910" x="9066213" y="5530850"/>
          <p14:tracePt t="25918" x="9066213" y="5510213"/>
          <p14:tracePt t="25926" x="9051925" y="5495925"/>
          <p14:tracePt t="25934" x="9037638" y="5481638"/>
          <p14:tracePt t="25942" x="9023350" y="5467350"/>
          <p14:tracePt t="25950" x="8996363" y="5454650"/>
          <p14:tracePt t="25957" x="8967788" y="5426075"/>
          <p14:tracePt t="25965" x="8918575" y="5411788"/>
          <p14:tracePt t="25973" x="8890000" y="5391150"/>
          <p14:tracePt t="25981" x="8847138" y="5362575"/>
          <p14:tracePt t="25989" x="8797925" y="5334000"/>
          <p14:tracePt t="25997" x="8756650" y="5319713"/>
          <p14:tracePt t="26005" x="8728075" y="5291138"/>
          <p14:tracePt t="26013" x="8678863" y="5276850"/>
          <p14:tracePt t="26021" x="8650288" y="5256213"/>
          <p14:tracePt t="26028" x="8607425" y="5227638"/>
          <p14:tracePt t="26036" x="8578850" y="5227638"/>
          <p14:tracePt t="26044" x="8529638" y="5200650"/>
          <p14:tracePt t="26052" x="8515350" y="5186363"/>
          <p14:tracePt t="26060" x="8488363" y="5172075"/>
          <p14:tracePt t="26068" x="8459788" y="5172075"/>
          <p14:tracePt t="26076" x="8439150" y="5157788"/>
          <p14:tracePt t="26091" x="8424863" y="5137150"/>
          <p14:tracePt t="26099" x="8410575" y="5137150"/>
          <p14:tracePt t="26107" x="8396288" y="5122863"/>
          <p14:tracePt t="26147" x="8382000" y="5122863"/>
          <p14:tracePt t="26170" x="8382000" y="5108575"/>
          <p14:tracePt t="26297" x="8367713" y="5108575"/>
          <p14:tracePt t="26304" x="8367713" y="5094288"/>
          <p14:tracePt t="26320" x="8353425" y="5094288"/>
          <p14:tracePt t="26328" x="8339138" y="5094288"/>
          <p14:tracePt t="26336" x="8324850" y="5094288"/>
          <p14:tracePt t="26352" x="8289925" y="5094288"/>
          <p14:tracePt t="26359" x="8261350" y="5094288"/>
          <p14:tracePt t="26367" x="8220075" y="5094288"/>
          <p14:tracePt t="26375" x="8205788" y="5094288"/>
          <p14:tracePt t="26383" x="8142288" y="5094288"/>
          <p14:tracePt t="26391" x="8128000" y="5094288"/>
          <p14:tracePt t="26399" x="8085138" y="5094288"/>
          <p14:tracePt t="26407" x="8050213" y="5094288"/>
          <p14:tracePt t="26415" x="8021638" y="5094288"/>
          <p14:tracePt t="26423" x="7994650" y="5094288"/>
          <p14:tracePt t="26431" x="7980363" y="5094288"/>
          <p14:tracePt t="26439" x="7951788" y="5094288"/>
          <p14:tracePt t="26446" x="7931150" y="5094288"/>
          <p14:tracePt t="26462" x="7916863" y="5094288"/>
          <p14:tracePt t="26470" x="7902575" y="5094288"/>
          <p14:tracePt t="26493" x="7888288" y="5094288"/>
          <p14:tracePt t="28861" x="7874000" y="5094288"/>
          <p14:tracePt t="28868" x="7845425" y="5094288"/>
          <p14:tracePt t="28876" x="7816850" y="5094288"/>
          <p14:tracePt t="28884" x="7796213" y="5080000"/>
          <p14:tracePt t="28892" x="7767638" y="5065713"/>
          <p14:tracePt t="28900" x="7712075" y="5051425"/>
          <p14:tracePt t="28908" x="7648575" y="5037138"/>
          <p14:tracePt t="28916" x="7605713" y="5022850"/>
          <p14:tracePt t="28923" x="7591425" y="5022850"/>
          <p14:tracePt t="28931" x="7542213" y="5002213"/>
          <p14:tracePt t="28940" x="7499350" y="4987925"/>
          <p14:tracePt t="28948" x="7458075" y="4987925"/>
          <p14:tracePt t="28956" x="7423150" y="4973638"/>
          <p14:tracePt t="28963" x="7394575" y="4959350"/>
          <p14:tracePt t="28971" x="7366000" y="4959350"/>
          <p14:tracePt t="28979" x="7351713" y="4946650"/>
          <p14:tracePt t="28986" x="7337425" y="4946650"/>
          <p14:tracePt t="28994" x="7323138" y="4932363"/>
          <p14:tracePt t="29002" x="7308850" y="4918075"/>
          <p14:tracePt t="29010" x="7273925" y="4918075"/>
          <p14:tracePt t="29018" x="7259638" y="4903788"/>
          <p14:tracePt t="29026" x="7259638" y="4883150"/>
          <p14:tracePt t="29034" x="7245350" y="4868863"/>
          <p14:tracePt t="29042" x="7232650" y="4868863"/>
          <p14:tracePt t="29049" x="7218363" y="4854575"/>
          <p14:tracePt t="29058" x="7218363" y="4840288"/>
          <p14:tracePt t="29065" x="7204075" y="4840288"/>
          <p14:tracePt t="29073" x="7204075" y="4826000"/>
          <p14:tracePt t="29081" x="7189788" y="4826000"/>
          <p14:tracePt t="29097" x="7189788" y="4811713"/>
          <p14:tracePt t="29113" x="7169150" y="4811713"/>
          <p14:tracePt t="29128" x="7169150" y="4797425"/>
          <p14:tracePt t="29144" x="7154863" y="4797425"/>
          <p14:tracePt t="29160" x="7154863" y="4783138"/>
          <p14:tracePt t="29184" x="7140575" y="4768850"/>
          <p14:tracePt t="29239" x="7126288" y="4768850"/>
          <p14:tracePt t="29262" x="7112000" y="4768850"/>
          <p14:tracePt t="29278" x="7097713" y="4768850"/>
          <p14:tracePt t="29286" x="7083425" y="4768850"/>
          <p14:tracePt t="29294" x="7054850" y="4768850"/>
          <p14:tracePt t="29302" x="7034213" y="4783138"/>
          <p14:tracePt t="29310" x="7019925" y="4783138"/>
          <p14:tracePt t="29318" x="6991350" y="4797425"/>
          <p14:tracePt t="29326" x="6978650" y="4811713"/>
          <p14:tracePt t="29334" x="6964363" y="4811713"/>
          <p14:tracePt t="29341" x="6950075" y="4826000"/>
          <p14:tracePt t="29349" x="6935788" y="4826000"/>
          <p14:tracePt t="29365" x="6915150" y="4840288"/>
          <p14:tracePt t="29381" x="6900863" y="4840288"/>
          <p14:tracePt t="29396" x="6886575" y="4854575"/>
          <p14:tracePt t="29420" x="6872288" y="4854575"/>
          <p14:tracePt t="29436" x="6858000" y="4854575"/>
          <p14:tracePt t="29444" x="6858000" y="4868863"/>
          <p14:tracePt t="29475" x="6843713" y="4868863"/>
          <p14:tracePt t="30082" x="6800850" y="4840288"/>
          <p14:tracePt t="30090" x="6751638" y="4811713"/>
          <p14:tracePt t="30098" x="6681788" y="4748213"/>
          <p14:tracePt t="30106" x="6526213" y="4629150"/>
          <p14:tracePt t="30114" x="6427788" y="4543425"/>
          <p14:tracePt t="30122" x="6307138" y="4438650"/>
          <p14:tracePt t="30129" x="6173788" y="4289425"/>
          <p14:tracePt t="30137" x="6038850" y="4170363"/>
          <p14:tracePt t="30145" x="5884863" y="4006850"/>
          <p14:tracePt t="30153" x="5749925" y="3867150"/>
          <p14:tracePt t="30161" x="5616575" y="3703638"/>
          <p14:tracePt t="30169" x="5481638" y="3570288"/>
          <p14:tracePt t="30177" x="5362575" y="3435350"/>
          <p14:tracePt t="30185" x="5241925" y="3316288"/>
          <p14:tracePt t="30192" x="5186363" y="3259138"/>
          <p14:tracePt t="30200" x="5080000" y="3154363"/>
          <p14:tracePt t="30208" x="4973638" y="3062288"/>
          <p14:tracePt t="30216" x="4883150" y="2970213"/>
          <p14:tracePt t="30224" x="4811713" y="2900363"/>
          <p14:tracePt t="30232" x="4748213" y="2822575"/>
          <p14:tracePt t="30240" x="4692650" y="2751138"/>
          <p14:tracePt t="30248" x="4649788" y="2701925"/>
          <p14:tracePt t="30256" x="4629150" y="2673350"/>
          <p14:tracePt t="30264" x="4600575" y="2632075"/>
          <p14:tracePt t="30271" x="4572000" y="2597150"/>
          <p14:tracePt t="30279" x="4557713" y="2568575"/>
          <p14:tracePt t="30287" x="4529138" y="2540000"/>
          <p14:tracePt t="30531" x="4494213" y="2497138"/>
          <p14:tracePt t="30539" x="4438650" y="2447925"/>
          <p14:tracePt t="30548" x="4375150" y="2392363"/>
          <p14:tracePt t="30556" x="4332288" y="2328863"/>
          <p14:tracePt t="30563" x="4260850" y="2257425"/>
          <p14:tracePt t="30571" x="4197350" y="2179638"/>
          <p14:tracePt t="30578" x="4106863" y="2074863"/>
          <p14:tracePt t="30587" x="4049713" y="2017713"/>
          <p14:tracePt t="30594" x="3957638" y="1911350"/>
          <p14:tracePt t="30602" x="3867150" y="1820863"/>
          <p14:tracePt t="30610" x="3795713" y="1749425"/>
          <p14:tracePt t="30618" x="3732213" y="1700213"/>
          <p14:tracePt t="30626" x="3676650" y="1644650"/>
          <p14:tracePt t="30634" x="3633788" y="1601788"/>
          <p14:tracePt t="30642" x="3613150" y="1566863"/>
          <p14:tracePt t="30649" x="3556000" y="1509713"/>
          <p14:tracePt t="30658" x="3527425" y="1481138"/>
          <p14:tracePt t="30665" x="3498850" y="1431925"/>
          <p14:tracePt t="30673" x="3478213" y="1403350"/>
          <p14:tracePt t="30681" x="3463925" y="1376363"/>
          <p14:tracePt t="30689" x="3449638" y="1347788"/>
          <p14:tracePt t="30697" x="3435350" y="1298575"/>
          <p14:tracePt t="30706" x="3435350" y="1284288"/>
          <p14:tracePt t="30713" x="3422650" y="1255713"/>
          <p14:tracePt t="30720" x="3422650" y="1227138"/>
          <p14:tracePt t="30728" x="3408363" y="1212850"/>
          <p14:tracePt t="30736" x="3408363" y="1177925"/>
          <p14:tracePt t="30744" x="3394075" y="1163638"/>
          <p14:tracePt t="30752" x="3394075" y="1149350"/>
          <p14:tracePt t="30760" x="3394075" y="1136650"/>
          <p14:tracePt t="30776" x="3394075" y="1122363"/>
          <p14:tracePt t="30847" x="3379788" y="1122363"/>
          <p14:tracePt t="30894" x="3359150" y="1122363"/>
          <p14:tracePt t="30910" x="3344863" y="1149350"/>
          <p14:tracePt t="30918" x="3344863" y="1177925"/>
          <p14:tracePt t="30925" x="3330575" y="1227138"/>
          <p14:tracePt t="30933" x="3316288" y="1284288"/>
          <p14:tracePt t="30941" x="3302000" y="1347788"/>
          <p14:tracePt t="30949" x="3287713" y="1417638"/>
          <p14:tracePt t="30957" x="3287713" y="1509713"/>
          <p14:tracePt t="30965" x="3287713" y="1581150"/>
          <p14:tracePt t="30973" x="3287713" y="1657350"/>
          <p14:tracePt t="30981" x="3287713" y="1735138"/>
          <p14:tracePt t="30989" x="3287713" y="1820863"/>
          <p14:tracePt t="30996" x="3287713" y="1898650"/>
          <p14:tracePt t="31004" x="3287713" y="1954213"/>
          <p14:tracePt t="31012" x="3287713" y="2032000"/>
          <p14:tracePt t="31020" x="3287713" y="2109788"/>
          <p14:tracePt t="31028" x="3287713" y="2179638"/>
          <p14:tracePt t="31036" x="3302000" y="2243138"/>
          <p14:tracePt t="31044" x="3316288" y="2300288"/>
          <p14:tracePt t="31051" x="3330575" y="2378075"/>
          <p14:tracePt t="31059" x="3344863" y="2447925"/>
          <p14:tracePt t="31067" x="3359150" y="2511425"/>
          <p14:tracePt t="31075" x="3379788" y="2568575"/>
          <p14:tracePt t="31083" x="3408363" y="2632075"/>
          <p14:tracePt t="31091" x="3408363" y="2660650"/>
          <p14:tracePt t="31099" x="3435350" y="2701925"/>
          <p14:tracePt t="31107" x="3449638" y="2751138"/>
          <p14:tracePt t="31114" x="3478213" y="2779713"/>
          <p14:tracePt t="31122" x="3513138" y="2822575"/>
          <p14:tracePt t="31131" x="3541713" y="2851150"/>
          <p14:tracePt t="31139" x="3570288" y="2871788"/>
          <p14:tracePt t="31146" x="3613150" y="2886075"/>
          <p14:tracePt t="31154" x="3662363" y="2900363"/>
          <p14:tracePt t="31162" x="3703638" y="2914650"/>
          <p14:tracePt t="31170" x="3767138" y="2914650"/>
          <p14:tracePt t="31178" x="3810000" y="2927350"/>
          <p14:tracePt t="31186" x="3867150" y="2941638"/>
          <p14:tracePt t="31193" x="3930650" y="2955925"/>
          <p14:tracePt t="31201" x="3971925" y="2970213"/>
          <p14:tracePt t="31209" x="4006850" y="2970213"/>
          <p14:tracePt t="31217" x="4049713" y="2990850"/>
          <p14:tracePt t="31225" x="4078288" y="3005138"/>
          <p14:tracePt t="31233" x="4121150" y="3019425"/>
          <p14:tracePt t="31240" x="4156075" y="3019425"/>
          <p14:tracePt t="31248" x="4170363" y="3048000"/>
          <p14:tracePt t="31256" x="4211638" y="3062288"/>
          <p14:tracePt t="31264" x="4240213" y="3076575"/>
          <p14:tracePt t="31273" x="4275138" y="3105150"/>
          <p14:tracePt t="31281" x="4318000" y="3154363"/>
          <p14:tracePt t="31288" x="4360863" y="3195638"/>
          <p14:tracePt t="31296" x="4410075" y="3224213"/>
          <p14:tracePt t="31304" x="4479925" y="3287713"/>
          <p14:tracePt t="31311" x="4543425" y="3344863"/>
          <p14:tracePt t="31319" x="4600575" y="3394075"/>
          <p14:tracePt t="31327" x="4692650" y="3449638"/>
          <p14:tracePt t="31335" x="4748213" y="3498850"/>
          <p14:tracePt t="31343" x="4783138" y="3513138"/>
          <p14:tracePt t="31351" x="4840288" y="3541713"/>
          <p14:tracePt t="31359" x="4868863" y="3556000"/>
          <p14:tracePt t="31367" x="4903788" y="3570288"/>
          <p14:tracePt t="31375" x="4918075" y="3570288"/>
          <p14:tracePt t="31383" x="4932363" y="3584575"/>
          <p14:tracePt t="31580" x="4959350" y="3598863"/>
          <p14:tracePt t="31587" x="5002213" y="3662363"/>
          <p14:tracePt t="31595" x="5065713" y="3703638"/>
          <p14:tracePt t="31604" x="5122863" y="3767138"/>
          <p14:tracePt t="31616" x="5186363" y="3824288"/>
          <p14:tracePt t="31620" x="5256213" y="3902075"/>
          <p14:tracePt t="31631" x="5467350" y="4092575"/>
          <p14:tracePt t="31639" x="5573713" y="4197350"/>
          <p14:tracePt t="31647" x="5784850" y="4360863"/>
          <p14:tracePt t="31654" x="5975350" y="4557713"/>
          <p14:tracePt t="31662" x="6173788" y="4719638"/>
          <p14:tracePt t="31670" x="6364288" y="4868863"/>
          <p14:tracePt t="31678" x="6546850" y="5022850"/>
          <p14:tracePt t="31686" x="6724650" y="5137150"/>
          <p14:tracePt t="31694" x="6886575" y="5241925"/>
          <p14:tracePt t="31702" x="6964363" y="5276850"/>
          <p14:tracePt t="31709" x="7083425" y="5348288"/>
          <p14:tracePt t="31717" x="7189788" y="5411788"/>
          <p14:tracePt t="31725" x="7273925" y="5454650"/>
          <p14:tracePt t="31733" x="7351713" y="5481638"/>
          <p14:tracePt t="31741" x="7394575" y="5495925"/>
          <p14:tracePt t="31749" x="7458075" y="5510213"/>
          <p14:tracePt t="31757" x="7513638" y="5530850"/>
          <p14:tracePt t="31765" x="7542213" y="5545138"/>
          <p14:tracePt t="31773" x="7577138" y="5559425"/>
          <p14:tracePt t="31781" x="7605713" y="5559425"/>
          <p14:tracePt t="31789" x="7620000" y="5559425"/>
          <p14:tracePt t="32182" x="7620000" y="5545138"/>
          <p14:tracePt t="32190" x="7620000" y="5530850"/>
          <p14:tracePt t="32198" x="7620000" y="5510213"/>
          <p14:tracePt t="32206" x="7620000" y="5481638"/>
          <p14:tracePt t="32214" x="7620000" y="5467350"/>
          <p14:tracePt t="32223" x="7620000" y="5426075"/>
          <p14:tracePt t="32230" x="7620000" y="5411788"/>
          <p14:tracePt t="32237" x="7648575" y="5362575"/>
          <p14:tracePt t="32245" x="7662863" y="5334000"/>
          <p14:tracePt t="32253" x="7697788" y="5305425"/>
          <p14:tracePt t="32261" x="7726363" y="5276850"/>
          <p14:tracePt t="32269" x="7753350" y="5227638"/>
          <p14:tracePt t="32277" x="7796213" y="5186363"/>
          <p14:tracePt t="32285" x="7831138" y="5137150"/>
          <p14:tracePt t="32293" x="7874000" y="5094288"/>
          <p14:tracePt t="32300" x="7902575" y="5051425"/>
          <p14:tracePt t="32308" x="7916863" y="5022850"/>
          <p14:tracePt t="32316" x="7951788" y="4987925"/>
          <p14:tracePt t="32324" x="7980363" y="4946650"/>
          <p14:tracePt t="32332" x="7994650" y="4932363"/>
          <p14:tracePt t="32340" x="8007350" y="4903788"/>
          <p14:tracePt t="32348" x="8021638" y="4883150"/>
          <p14:tracePt t="32356" x="8035925" y="4868863"/>
          <p14:tracePt t="32364" x="8050213" y="4868863"/>
          <p14:tracePt t="32372" x="8050213" y="4854575"/>
          <p14:tracePt t="32387" x="8070850" y="4840288"/>
          <p14:tracePt t="32403" x="8085138" y="4826000"/>
          <p14:tracePt t="32411" x="8085138" y="4811713"/>
          <p14:tracePt t="32419" x="8085138" y="4797425"/>
          <p14:tracePt t="32427" x="8099425" y="4783138"/>
          <p14:tracePt t="32435" x="8099425" y="4768850"/>
          <p14:tracePt t="32442" x="8099425" y="4748213"/>
          <p14:tracePt t="32458" x="8099425" y="4733925"/>
          <p14:tracePt t="32474" x="8099425" y="4719638"/>
          <p14:tracePt t="32497" x="8099425" y="4705350"/>
          <p14:tracePt t="32521" x="8085138" y="4705350"/>
          <p14:tracePt t="32537" x="8085138" y="4692650"/>
          <p14:tracePt t="32553" x="8070850" y="4678363"/>
          <p14:tracePt t="32569" x="8050213" y="4678363"/>
          <p14:tracePt t="32576" x="8035925" y="4664075"/>
          <p14:tracePt t="32584" x="8035925" y="4649788"/>
          <p14:tracePt t="32592" x="8021638" y="4629150"/>
          <p14:tracePt t="32600" x="8007350" y="4614863"/>
          <p14:tracePt t="32608" x="7994650" y="4614863"/>
          <p14:tracePt t="32616" x="7980363" y="4600575"/>
          <p14:tracePt t="32624" x="7966075" y="4600575"/>
          <p14:tracePt t="32631" x="7951788" y="4586288"/>
          <p14:tracePt t="32647" x="7931150" y="4572000"/>
          <p14:tracePt t="32656" x="7916863" y="4572000"/>
          <p14:tracePt t="32671" x="7902575" y="4572000"/>
          <p14:tracePt t="32687" x="7902575" y="4557713"/>
          <p14:tracePt t="32695" x="7888288" y="4557713"/>
          <p14:tracePt t="32718" x="7874000" y="4557713"/>
          <p14:tracePt t="32742" x="7859713" y="4557713"/>
          <p14:tracePt t="32758" x="7845425" y="4557713"/>
          <p14:tracePt t="32773" x="7831138" y="4557713"/>
          <p14:tracePt t="32789" x="7816850" y="4557713"/>
          <p14:tracePt t="32805" x="7796213" y="4557713"/>
          <p14:tracePt t="32844" x="7781925" y="4557713"/>
          <p14:tracePt t="33010" x="7796213" y="4557713"/>
          <p14:tracePt t="33049" x="7816850" y="4557713"/>
          <p14:tracePt t="33088" x="7831138" y="4557713"/>
          <p14:tracePt t="33112" x="7845425" y="4557713"/>
          <p14:tracePt t="33128" x="7859713" y="4557713"/>
          <p14:tracePt t="33144" x="7874000" y="4557713"/>
          <p14:tracePt t="33152" x="7888288" y="4557713"/>
          <p14:tracePt t="33167" x="7902575" y="4557713"/>
          <p14:tracePt t="33175" x="7902575" y="4543425"/>
          <p14:tracePt t="33191" x="7916863" y="4543425"/>
          <p14:tracePt t="33199" x="7931150" y="4543425"/>
          <p14:tracePt t="33207" x="7951788" y="4543425"/>
          <p14:tracePt t="33222" x="7980363" y="4543425"/>
          <p14:tracePt t="33231" x="8007350" y="4543425"/>
          <p14:tracePt t="33239" x="8035925" y="4543425"/>
          <p14:tracePt t="33246" x="8050213" y="4543425"/>
          <p14:tracePt t="33254" x="8085138" y="4529138"/>
          <p14:tracePt t="33262" x="8128000" y="4529138"/>
          <p14:tracePt t="33270" x="8156575" y="4529138"/>
          <p14:tracePt t="33278" x="8170863" y="4529138"/>
          <p14:tracePt t="33286" x="8205788" y="4514850"/>
          <p14:tracePt t="33294" x="8234363" y="4514850"/>
          <p14:tracePt t="33301" x="8248650" y="4514850"/>
          <p14:tracePt t="33309" x="8261350" y="4514850"/>
          <p14:tracePt t="33317" x="8275638" y="4514850"/>
          <p14:tracePt t="33325" x="8304213" y="4514850"/>
          <p14:tracePt t="33333" x="8324850" y="4514850"/>
          <p14:tracePt t="33341" x="8339138" y="4514850"/>
          <p14:tracePt t="33349" x="8367713" y="4514850"/>
          <p14:tracePt t="33357" x="8396288" y="4514850"/>
          <p14:tracePt t="33364" x="8410575" y="4514850"/>
          <p14:tracePt t="33373" x="8459788" y="4514850"/>
          <p14:tracePt t="33381" x="8474075" y="4514850"/>
          <p14:tracePt t="33389" x="8502650" y="4514850"/>
          <p14:tracePt t="33396" x="8529638" y="4514850"/>
          <p14:tracePt t="33404" x="8558213" y="4514850"/>
          <p14:tracePt t="33412" x="8607425" y="4494213"/>
          <p14:tracePt t="33420" x="8636000" y="4494213"/>
          <p14:tracePt t="33428" x="8693150" y="4479925"/>
          <p14:tracePt t="33436" x="8728075" y="4479925"/>
          <p14:tracePt t="33443" x="8769350" y="4465638"/>
          <p14:tracePt t="33451" x="8812213" y="4465638"/>
          <p14:tracePt t="33459" x="8861425" y="4465638"/>
          <p14:tracePt t="33467" x="8918575" y="4465638"/>
          <p14:tracePt t="33475" x="8967788" y="4465638"/>
          <p14:tracePt t="33483" x="9023350" y="4465638"/>
          <p14:tracePt t="33490" x="9066213" y="4465638"/>
          <p14:tracePt t="33498" x="9115425" y="4479925"/>
          <p14:tracePt t="33506" x="9172575" y="4494213"/>
          <p14:tracePt t="33514" x="9186863" y="4494213"/>
          <p14:tracePt t="33523" x="9236075" y="4514850"/>
          <p14:tracePt t="33531" x="9277350" y="4529138"/>
          <p14:tracePt t="33538" x="9305925" y="4543425"/>
          <p14:tracePt t="33546" x="9355138" y="4543425"/>
          <p14:tracePt t="33554" x="9383713" y="4543425"/>
          <p14:tracePt t="33561" x="9412288" y="4557713"/>
          <p14:tracePt t="33569" x="9455150" y="4557713"/>
          <p14:tracePt t="33577" x="9504363" y="4572000"/>
          <p14:tracePt t="33585" x="9545638" y="4572000"/>
          <p14:tracePt t="33593" x="9594850" y="4572000"/>
          <p14:tracePt t="33601" x="9637713" y="4572000"/>
          <p14:tracePt t="33609" x="9666288" y="4572000"/>
          <p14:tracePt t="33617" x="9694863" y="4572000"/>
          <p14:tracePt t="33625" x="9744075" y="4586288"/>
          <p14:tracePt t="33632" x="9785350" y="4586288"/>
          <p14:tracePt t="33640" x="9813925" y="4600575"/>
          <p14:tracePt t="33648" x="9848850" y="4600575"/>
          <p14:tracePt t="33656" x="9877425" y="4600575"/>
          <p14:tracePt t="33664" x="9891713" y="4614863"/>
          <p14:tracePt t="33673" x="9920288" y="4614863"/>
          <p14:tracePt t="33680" x="9934575" y="4614863"/>
          <p14:tracePt t="33688" x="9948863" y="4629150"/>
          <p14:tracePt t="33695" x="9963150" y="4649788"/>
          <p14:tracePt t="33703" x="9983788" y="4649788"/>
          <p14:tracePt t="33711" x="9998075" y="4664075"/>
          <p14:tracePt t="33719" x="10026650" y="4678363"/>
          <p14:tracePt t="33727" x="10039350" y="4692650"/>
          <p14:tracePt t="33735" x="10053638" y="4705350"/>
          <p14:tracePt t="33743" x="10067925" y="4719638"/>
          <p14:tracePt t="33751" x="10082213" y="4733925"/>
          <p14:tracePt t="33759" x="10102850" y="4768850"/>
          <p14:tracePt t="33766" x="10117138" y="4768850"/>
          <p14:tracePt t="33774" x="10131425" y="4783138"/>
          <p14:tracePt t="33782" x="10131425" y="4797425"/>
          <p14:tracePt t="33790" x="10145713" y="4811713"/>
          <p14:tracePt t="33798" x="10145713" y="4826000"/>
          <p14:tracePt t="33806" x="10160000" y="4826000"/>
          <p14:tracePt t="33814" x="10160000" y="4840288"/>
          <p14:tracePt t="33830" x="10160000" y="4854575"/>
          <p14:tracePt t="33837" x="10174288" y="4868863"/>
          <p14:tracePt t="33853" x="10174288" y="4883150"/>
          <p14:tracePt t="33861" x="10174288" y="4903788"/>
          <p14:tracePt t="33885" x="10174288" y="4918075"/>
          <p14:tracePt t="33908" x="10174288" y="4932363"/>
          <p14:tracePt t="33924" x="10160000" y="4932363"/>
          <p14:tracePt t="33932" x="10145713" y="4946650"/>
          <p14:tracePt t="33940" x="10131425" y="4946650"/>
          <p14:tracePt t="33948" x="10117138" y="4946650"/>
          <p14:tracePt t="33956" x="10117138" y="4959350"/>
          <p14:tracePt t="33964" x="10102850" y="4959350"/>
          <p14:tracePt t="33972" x="10082213" y="4959350"/>
          <p14:tracePt t="33979" x="10067925" y="4959350"/>
          <p14:tracePt t="34003" x="10053638" y="4959350"/>
          <p14:tracePt t="34034" x="10039350" y="4959350"/>
          <p14:tracePt t="34058" x="10026650" y="4959350"/>
          <p14:tracePt t="34066" x="10012363" y="4959350"/>
          <p14:tracePt t="34074" x="9998075" y="4959350"/>
          <p14:tracePt t="34082" x="9983788" y="4959350"/>
          <p14:tracePt t="34090" x="9963150" y="4946650"/>
          <p14:tracePt t="34105" x="9948863" y="4946650"/>
          <p14:tracePt t="34114" x="9934575" y="4932363"/>
          <p14:tracePt t="34129" x="9934575" y="4918075"/>
          <p14:tracePt t="34145" x="9920288" y="4918075"/>
          <p14:tracePt t="34215" x="9920288" y="4903788"/>
          <p14:tracePt t="35224" x="9920288" y="4883150"/>
          <p14:tracePt t="35240" x="9934575" y="4883150"/>
          <p14:tracePt t="35272" x="9934575" y="4868863"/>
          <p14:tracePt t="35343" x="9934575" y="4854575"/>
          <p14:tracePt t="35398" x="9934575" y="4840288"/>
          <p14:tracePt t="35421" x="9948863" y="4826000"/>
          <p14:tracePt t="35437" x="9948863" y="4811713"/>
          <p14:tracePt t="35445" x="9948863" y="4797425"/>
          <p14:tracePt t="35461" x="9948863" y="4783138"/>
          <p14:tracePt t="35476" x="9948863" y="4768850"/>
          <p14:tracePt t="35492" x="9963150" y="4768850"/>
          <p14:tracePt t="35500" x="9963150" y="4748213"/>
          <p14:tracePt t="35555" x="9963150" y="4733925"/>
          <p14:tracePt t="35618" x="9963150" y="4719638"/>
          <p14:tracePt t="36698" x="9948863" y="4719638"/>
          <p14:tracePt t="36801" x="9948863" y="4733925"/>
          <p14:tracePt t="36824" x="9934575" y="4733925"/>
          <p14:tracePt t="37549" x="9948863" y="4733925"/>
          <p14:tracePt t="37589" x="9948863" y="4719638"/>
          <p14:tracePt t="37683" x="9963150" y="4719638"/>
          <p14:tracePt t="37715" x="9963150" y="4705350"/>
          <p14:tracePt t="37825" x="9963150" y="4692650"/>
          <p14:tracePt t="37849" x="9963150" y="4678363"/>
          <p14:tracePt t="37872" x="9963150" y="4664075"/>
          <p14:tracePt t="37912" x="9983788" y="4664075"/>
          <p14:tracePt t="37927" x="9983788" y="4649788"/>
          <p14:tracePt t="37959" x="9983788" y="4629150"/>
          <p14:tracePt t="37975" x="9983788" y="4614863"/>
          <p14:tracePt t="37990" x="9983788" y="4600575"/>
          <p14:tracePt t="38132" x="9963150" y="4600575"/>
          <p14:tracePt t="38148" x="9963150" y="4614863"/>
          <p14:tracePt t="38156" x="9948863" y="4629150"/>
          <p14:tracePt t="38180" x="9934575" y="4649788"/>
          <p14:tracePt t="38188" x="9934575" y="4664075"/>
          <p14:tracePt t="38195" x="9920288" y="4664075"/>
          <p14:tracePt t="38204" x="9920288" y="4678363"/>
          <p14:tracePt t="38219" x="9906000" y="4692650"/>
          <p14:tracePt t="38250" x="9906000" y="4705350"/>
          <p14:tracePt t="38259" x="9891713" y="4705350"/>
          <p14:tracePt t="38282" x="9891713" y="4719638"/>
          <p14:tracePt t="38298" x="9877425" y="4719638"/>
          <p14:tracePt t="38306" x="9877425" y="4733925"/>
          <p14:tracePt t="38322" x="9877425" y="4748213"/>
          <p14:tracePt t="38329" x="9863138" y="4748213"/>
          <p14:tracePt t="38337" x="9863138" y="4768850"/>
          <p14:tracePt t="38361" x="9848850" y="4783138"/>
          <p14:tracePt t="38495" x="9863138" y="4783138"/>
          <p14:tracePt t="38526" x="9863138" y="4768850"/>
          <p14:tracePt t="38534" x="9877425" y="4768850"/>
          <p14:tracePt t="38550" x="9877425" y="4748213"/>
          <p14:tracePt t="38574" x="9891713" y="4748213"/>
          <p14:tracePt t="38582" x="9891713" y="4733925"/>
          <p14:tracePt t="38968" x="9891713" y="4719638"/>
          <p14:tracePt t="38991" x="9906000" y="4705350"/>
          <p14:tracePt t="39007" x="9906000" y="4692650"/>
          <p14:tracePt t="39015" x="9920288" y="4692650"/>
          <p14:tracePt t="39023" x="9920288" y="4678363"/>
          <p14:tracePt t="39047" x="9920288" y="4664075"/>
          <p14:tracePt t="39078" x="9920288" y="4649788"/>
          <p14:tracePt t="39086" x="9934575" y="4649788"/>
          <p14:tracePt t="39102" x="9934575" y="4629150"/>
          <p14:tracePt t="39110" x="9934575" y="4614863"/>
          <p14:tracePt t="39125" x="9934575" y="4600575"/>
          <p14:tracePt t="39133" x="9934575" y="4586288"/>
          <p14:tracePt t="39149" x="9934575" y="4572000"/>
          <p14:tracePt t="39157" x="9934575" y="4557713"/>
          <p14:tracePt t="39173" x="9934575" y="4543425"/>
          <p14:tracePt t="39196" x="9934575" y="4529138"/>
          <p14:tracePt t="39228" x="9934575" y="4514850"/>
          <p14:tracePt t="39259" x="9934575" y="4494213"/>
          <p14:tracePt t="39275" x="9934575" y="4479925"/>
          <p14:tracePt t="39283" x="9934575" y="4465638"/>
          <p14:tracePt t="39299" x="9934575" y="4451350"/>
          <p14:tracePt t="39307" x="9934575" y="4438650"/>
          <p14:tracePt t="39322" x="9948863" y="4424363"/>
          <p14:tracePt t="39338" x="9948863" y="4410075"/>
          <p14:tracePt t="39362" x="9948863" y="4395788"/>
          <p14:tracePt t="39417" x="9963150" y="4395788"/>
          <p14:tracePt t="40315" x="9963150" y="4375150"/>
          <p14:tracePt t="40323" x="9963150" y="4332288"/>
          <p14:tracePt t="40331" x="9963150" y="4303713"/>
          <p14:tracePt t="40342" x="9963150" y="4240213"/>
          <p14:tracePt t="40348" x="9948863" y="4197350"/>
          <p14:tracePt t="40356" x="9948863" y="4156075"/>
          <p14:tracePt t="40363" x="9934575" y="4106863"/>
          <p14:tracePt t="40371" x="9920288" y="4021138"/>
          <p14:tracePt t="40379" x="9920288" y="3971925"/>
          <p14:tracePt t="40386" x="9906000" y="3916363"/>
          <p14:tracePt t="40394" x="9891713" y="3852863"/>
          <p14:tracePt t="40402" x="9877425" y="3810000"/>
          <p14:tracePt t="40410" x="9877425" y="3781425"/>
          <p14:tracePt t="40418" x="9863138" y="3732213"/>
          <p14:tracePt t="40426" x="9863138" y="3703638"/>
          <p14:tracePt t="40434" x="9863138" y="3662363"/>
          <p14:tracePt t="40441" x="9848850" y="3633788"/>
          <p14:tracePt t="40450" x="9848850" y="3613150"/>
          <p14:tracePt t="40457" x="9848850" y="3598863"/>
          <p14:tracePt t="40465" x="9848850" y="3584575"/>
          <p14:tracePt t="40473" x="9848850" y="3570288"/>
          <p14:tracePt t="40489" x="9848850" y="3556000"/>
          <p14:tracePt t="40497" x="9828213" y="3556000"/>
          <p14:tracePt t="40560" x="9828213" y="3541713"/>
          <p14:tracePt t="40575" x="9828213" y="3527425"/>
          <p14:tracePt t="40583" x="9828213" y="3513138"/>
          <p14:tracePt t="40591" x="9828213" y="3478213"/>
          <p14:tracePt t="40599" x="9848850" y="3422650"/>
          <p14:tracePt t="40607" x="9877425" y="3330575"/>
          <p14:tracePt t="40615" x="9906000" y="3224213"/>
          <p14:tracePt t="40623" x="9963150" y="3105150"/>
          <p14:tracePt t="40631" x="10012363" y="2955925"/>
          <p14:tracePt t="40639" x="10082213" y="2794000"/>
          <p14:tracePt t="40647" x="10160000" y="2617788"/>
          <p14:tracePt t="40654" x="10252075" y="2419350"/>
          <p14:tracePt t="40662" x="10321925" y="2257425"/>
          <p14:tracePt t="40670" x="10414000" y="2074863"/>
          <p14:tracePt t="40678" x="10506075" y="1898650"/>
          <p14:tracePt t="40686" x="10547350" y="1820863"/>
          <p14:tracePt t="40694" x="10625138" y="1685925"/>
          <p14:tracePt t="40702" x="10696575" y="1552575"/>
          <p14:tracePt t="40710" x="10760075" y="1446213"/>
          <p14:tracePt t="40717" x="10815638" y="1347788"/>
          <p14:tracePt t="40725" x="10864850" y="1270000"/>
          <p14:tracePt t="40733" x="10922000" y="1177925"/>
          <p14:tracePt t="40741" x="10950575" y="1122363"/>
          <p14:tracePt t="40749" x="10999788" y="1058863"/>
          <p14:tracePt t="40757" x="11028363" y="1001713"/>
          <p14:tracePt t="40765" x="11055350" y="938213"/>
          <p14:tracePt t="40773" x="11083925" y="895350"/>
          <p14:tracePt t="40781" x="11118850" y="854075"/>
          <p14:tracePt t="40789" x="11161713" y="776288"/>
          <p14:tracePt t="40796" x="11190288" y="719138"/>
          <p14:tracePt t="40804" x="11218863" y="655638"/>
          <p14:tracePt t="40812" x="11233150" y="641350"/>
          <p14:tracePt t="40820" x="11282363" y="585788"/>
          <p14:tracePt t="40828" x="11296650" y="550863"/>
          <p14:tracePt t="40836" x="11309350" y="522288"/>
          <p14:tracePt t="40844" x="11337925" y="479425"/>
          <p14:tracePt t="40851" x="11337925" y="465138"/>
          <p14:tracePt t="40859" x="11352213" y="430213"/>
          <p14:tracePt t="40867" x="11372850" y="415925"/>
          <p14:tracePt t="40875" x="11372850" y="401638"/>
          <p14:tracePt t="40883" x="11372850" y="374650"/>
          <p14:tracePt t="40891" x="11387138" y="360363"/>
          <p14:tracePt t="40899" x="11387138" y="331788"/>
          <p14:tracePt t="40906" x="11387138" y="311150"/>
          <p14:tracePt t="40914" x="11401425" y="282575"/>
          <p14:tracePt t="40923" x="11415713" y="254000"/>
          <p14:tracePt t="40931" x="11430000" y="211138"/>
          <p14:tracePt t="40939" x="11444288" y="161925"/>
          <p14:tracePt t="40946" x="11458575" y="133350"/>
          <p14:tracePt t="40954" x="11472863" y="106363"/>
          <p14:tracePt t="40962" x="11507788" y="57150"/>
          <p14:tracePt t="40970" x="11536363" y="28575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6EEB458-C30B-B941-BC05-F50172E95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5674" y="1679221"/>
            <a:ext cx="7613301" cy="4007784"/>
          </a:xfrm>
          <a:prstGeom prst="rect">
            <a:avLst/>
          </a:prstGeom>
        </p:spPr>
      </p:pic>
      <p:sp>
        <p:nvSpPr>
          <p:cNvPr id="287745" name="Rectangle 1"/>
          <p:cNvSpPr>
            <a:spLocks noGrp="1" noChangeArrowheads="1"/>
          </p:cNvSpPr>
          <p:nvPr>
            <p:ph type="title"/>
          </p:nvPr>
        </p:nvSpPr>
        <p:spPr>
          <a:xfrm>
            <a:off x="2021584" y="-12238"/>
            <a:ext cx="7405920" cy="1327819"/>
          </a:xfrm>
        </p:spPr>
        <p:txBody>
          <a:bodyPr vert="horz" wrap="square" lIns="81631" tIns="42448" rIns="81631" bIns="42448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tabLst>
                <a:tab pos="0" algn="l"/>
                <a:tab pos="413289" algn="l"/>
                <a:tab pos="828019" algn="l"/>
                <a:tab pos="1242747" algn="l"/>
                <a:tab pos="1657476" algn="l"/>
                <a:tab pos="2072204" algn="l"/>
                <a:tab pos="2486934" algn="l"/>
                <a:tab pos="2901662" algn="l"/>
                <a:tab pos="3316391" algn="l"/>
                <a:tab pos="3731120" algn="l"/>
                <a:tab pos="4145850" algn="l"/>
                <a:tab pos="4560578" algn="l"/>
                <a:tab pos="4975307" algn="l"/>
                <a:tab pos="5390035" algn="l"/>
                <a:tab pos="5804764" algn="l"/>
                <a:tab pos="6219493" algn="l"/>
                <a:tab pos="6634221" algn="l"/>
                <a:tab pos="7048950" algn="l"/>
                <a:tab pos="7463680" algn="l"/>
                <a:tab pos="7878409" algn="l"/>
                <a:tab pos="8293137" algn="l"/>
                <a:tab pos="8535062" algn="l"/>
              </a:tabLst>
            </a:pPr>
            <a:r>
              <a:rPr lang="en-US" sz="3629" dirty="0">
                <a:solidFill>
                  <a:srgbClr val="1F3A85"/>
                </a:solidFill>
                <a:latin typeface="Arial" charset="0"/>
                <a:cs typeface="Arial Unicode MS" charset="0"/>
              </a:rPr>
              <a:t>Graphing Coverage Measurement </a:t>
            </a:r>
            <a:br>
              <a:rPr lang="en-US" sz="3629" dirty="0">
                <a:solidFill>
                  <a:srgbClr val="1F3A85"/>
                </a:solidFill>
                <a:latin typeface="Arial" charset="0"/>
                <a:cs typeface="Arial Unicode MS" charset="0"/>
              </a:rPr>
            </a:br>
            <a:endParaRPr lang="en-US" sz="3629" dirty="0">
              <a:solidFill>
                <a:srgbClr val="1F3A85"/>
              </a:solidFill>
              <a:latin typeface="Arial" charset="0"/>
              <a:cs typeface="Arial Unicode MS" charset="0"/>
            </a:endParaRPr>
          </a:p>
        </p:txBody>
      </p:sp>
      <p:sp>
        <p:nvSpPr>
          <p:cNvPr id="65539" name="Rectangle 2"/>
          <p:cNvSpPr>
            <a:spLocks noChangeArrowheads="1"/>
          </p:cNvSpPr>
          <p:nvPr/>
        </p:nvSpPr>
        <p:spPr bwMode="auto">
          <a:xfrm>
            <a:off x="1524001" y="1494877"/>
            <a:ext cx="9144000" cy="1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65540" name="Rectangle 3"/>
          <p:cNvSpPr>
            <a:spLocks noChangeArrowheads="1"/>
          </p:cNvSpPr>
          <p:nvPr/>
        </p:nvSpPr>
        <p:spPr bwMode="auto">
          <a:xfrm>
            <a:off x="1524001" y="1595688"/>
            <a:ext cx="9144000" cy="1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87750" name="TextBox 1"/>
          <p:cNvSpPr txBox="1">
            <a:spLocks noChangeArrowheads="1"/>
          </p:cNvSpPr>
          <p:nvPr/>
        </p:nvSpPr>
        <p:spPr bwMode="auto">
          <a:xfrm>
            <a:off x="1656484" y="5759094"/>
            <a:ext cx="5287679" cy="837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36" tIns="41469" rIns="82936" bIns="41469">
            <a:spAutoFit/>
          </a:bodyPr>
          <a:lstStyle/>
          <a:p>
            <a:r>
              <a:rPr lang="en-US" sz="1633" dirty="0">
                <a:latin typeface="Arial" charset="0"/>
                <a:cs typeface="Arial" charset="0"/>
              </a:rPr>
              <a:t>100% coverage of .33 of combinations</a:t>
            </a:r>
          </a:p>
          <a:p>
            <a:r>
              <a:rPr lang="en-US" sz="1633" dirty="0">
                <a:latin typeface="Arial" charset="0"/>
                <a:cs typeface="Arial" charset="0"/>
              </a:rPr>
              <a:t>75% coverage of .50 of combinations</a:t>
            </a:r>
          </a:p>
          <a:p>
            <a:r>
              <a:rPr lang="en-US" sz="1633" dirty="0">
                <a:latin typeface="Arial" charset="0"/>
                <a:cs typeface="Arial" charset="0"/>
              </a:rPr>
              <a:t>50% coverage of .16 of combinations </a:t>
            </a:r>
          </a:p>
        </p:txBody>
      </p:sp>
      <p:cxnSp>
        <p:nvCxnSpPr>
          <p:cNvPr id="65545" name="Straight Arrow Connector 4"/>
          <p:cNvCxnSpPr>
            <a:cxnSpLocks noChangeShapeType="1"/>
          </p:cNvCxnSpPr>
          <p:nvPr/>
        </p:nvCxnSpPr>
        <p:spPr bwMode="auto">
          <a:xfrm flipV="1">
            <a:off x="9137601" y="3683113"/>
            <a:ext cx="622144" cy="2176792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87753" name="TextBox 6"/>
          <p:cNvSpPr txBox="1">
            <a:spLocks noChangeArrowheads="1"/>
          </p:cNvSpPr>
          <p:nvPr/>
        </p:nvSpPr>
        <p:spPr bwMode="auto">
          <a:xfrm>
            <a:off x="7776784" y="5769099"/>
            <a:ext cx="3228350" cy="837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36" tIns="41469" rIns="82936" bIns="41469">
            <a:spAutoFit/>
          </a:bodyPr>
          <a:lstStyle/>
          <a:p>
            <a:r>
              <a:rPr lang="en-US" sz="1633" dirty="0">
                <a:latin typeface="Arial" charset="0"/>
                <a:cs typeface="Arial" charset="0"/>
              </a:rPr>
              <a:t>Bottom line:</a:t>
            </a:r>
          </a:p>
          <a:p>
            <a:r>
              <a:rPr lang="en-US" sz="1633" dirty="0">
                <a:latin typeface="Arial" charset="0"/>
                <a:cs typeface="Arial" charset="0"/>
              </a:rPr>
              <a:t>All combinations covered to at least .50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2D10781-7DA9-3E40-AE6D-7E704A87EE0B}"/>
              </a:ext>
            </a:extLst>
          </p:cNvPr>
          <p:cNvGraphicFramePr>
            <a:graphicFrameLocks noGrp="1"/>
          </p:cNvGraphicFramePr>
          <p:nvPr/>
        </p:nvGraphicFramePr>
        <p:xfrm>
          <a:off x="1810561" y="741827"/>
          <a:ext cx="3317657" cy="124429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473951">
                  <a:extLst>
                    <a:ext uri="{9D8B030D-6E8A-4147-A177-3AD203B41FA5}">
                      <a16:colId xmlns:a16="http://schemas.microsoft.com/office/drawing/2014/main" val="3869989732"/>
                    </a:ext>
                  </a:extLst>
                </a:gridCol>
                <a:gridCol w="473951">
                  <a:extLst>
                    <a:ext uri="{9D8B030D-6E8A-4147-A177-3AD203B41FA5}">
                      <a16:colId xmlns:a16="http://schemas.microsoft.com/office/drawing/2014/main" val="1649762154"/>
                    </a:ext>
                  </a:extLst>
                </a:gridCol>
                <a:gridCol w="473951">
                  <a:extLst>
                    <a:ext uri="{9D8B030D-6E8A-4147-A177-3AD203B41FA5}">
                      <a16:colId xmlns:a16="http://schemas.microsoft.com/office/drawing/2014/main" val="3161643578"/>
                    </a:ext>
                  </a:extLst>
                </a:gridCol>
                <a:gridCol w="473951">
                  <a:extLst>
                    <a:ext uri="{9D8B030D-6E8A-4147-A177-3AD203B41FA5}">
                      <a16:colId xmlns:a16="http://schemas.microsoft.com/office/drawing/2014/main" val="1960413559"/>
                    </a:ext>
                  </a:extLst>
                </a:gridCol>
                <a:gridCol w="473951">
                  <a:extLst>
                    <a:ext uri="{9D8B030D-6E8A-4147-A177-3AD203B41FA5}">
                      <a16:colId xmlns:a16="http://schemas.microsoft.com/office/drawing/2014/main" val="4039311683"/>
                    </a:ext>
                  </a:extLst>
                </a:gridCol>
                <a:gridCol w="473951">
                  <a:extLst>
                    <a:ext uri="{9D8B030D-6E8A-4147-A177-3AD203B41FA5}">
                      <a16:colId xmlns:a16="http://schemas.microsoft.com/office/drawing/2014/main" val="3108982318"/>
                    </a:ext>
                  </a:extLst>
                </a:gridCol>
                <a:gridCol w="473951">
                  <a:extLst>
                    <a:ext uri="{9D8B030D-6E8A-4147-A177-3AD203B41FA5}">
                      <a16:colId xmlns:a16="http://schemas.microsoft.com/office/drawing/2014/main" val="2437211405"/>
                    </a:ext>
                  </a:extLst>
                </a:gridCol>
              </a:tblGrid>
              <a:tr h="2488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1.00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extLst>
                  <a:ext uri="{0D108BD9-81ED-4DB2-BD59-A6C34878D82A}">
                    <a16:rowId xmlns:a16="http://schemas.microsoft.com/office/drawing/2014/main" val="1987004793"/>
                  </a:ext>
                </a:extLst>
              </a:tr>
              <a:tr h="2488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.75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extLst>
                  <a:ext uri="{0D108BD9-81ED-4DB2-BD59-A6C34878D82A}">
                    <a16:rowId xmlns:a16="http://schemas.microsoft.com/office/drawing/2014/main" val="693907270"/>
                  </a:ext>
                </a:extLst>
              </a:tr>
              <a:tr h="2488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.50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extLst>
                  <a:ext uri="{0D108BD9-81ED-4DB2-BD59-A6C34878D82A}">
                    <a16:rowId xmlns:a16="http://schemas.microsoft.com/office/drawing/2014/main" val="1110919732"/>
                  </a:ext>
                </a:extLst>
              </a:tr>
              <a:tr h="2488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.25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extLst>
                  <a:ext uri="{0D108BD9-81ED-4DB2-BD59-A6C34878D82A}">
                    <a16:rowId xmlns:a16="http://schemas.microsoft.com/office/drawing/2014/main" val="163104493"/>
                  </a:ext>
                </a:extLst>
              </a:tr>
              <a:tr h="2488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bd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bc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3412" marR="33412" marT="0" marB="0" anchor="b"/>
                </a:tc>
                <a:extLst>
                  <a:ext uri="{0D108BD9-81ED-4DB2-BD59-A6C34878D82A}">
                    <a16:rowId xmlns:a16="http://schemas.microsoft.com/office/drawing/2014/main" val="289667227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BC34D4E-194B-7745-BD8E-02E9922D0A6B}"/>
              </a:ext>
            </a:extLst>
          </p:cNvPr>
          <p:cNvSpPr txBox="1"/>
          <p:nvPr/>
        </p:nvSpPr>
        <p:spPr>
          <a:xfrm>
            <a:off x="6372509" y="3567254"/>
            <a:ext cx="2073819" cy="846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3" i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33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33" dirty="0">
                <a:latin typeface="Arial" panose="020B0604020202020204" pitchFamily="34" charset="0"/>
                <a:cs typeface="Arial" panose="020B0604020202020204" pitchFamily="34" charset="0"/>
              </a:rPr>
              <a:t> = area under curve </a:t>
            </a:r>
            <a:br>
              <a:rPr lang="en-US" sz="1633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33" dirty="0">
                <a:latin typeface="Arial" panose="020B0604020202020204" pitchFamily="34" charset="0"/>
                <a:cs typeface="Arial" panose="020B0604020202020204" pitchFamily="34" charset="0"/>
              </a:rPr>
              <a:t>= 0.79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CC6688-4B0B-004A-95B5-35ECEA1AC999}"/>
              </a:ext>
            </a:extLst>
          </p:cNvPr>
          <p:cNvSpPr txBox="1"/>
          <p:nvPr/>
        </p:nvSpPr>
        <p:spPr>
          <a:xfrm>
            <a:off x="10110686" y="3473706"/>
            <a:ext cx="898654" cy="34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3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633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3C667A-5218-2444-BFD7-AF3CFA332201}"/>
              </a:ext>
            </a:extLst>
          </p:cNvPr>
          <p:cNvCxnSpPr/>
          <p:nvPr/>
        </p:nvCxnSpPr>
        <p:spPr bwMode="auto">
          <a:xfrm>
            <a:off x="2017492" y="622346"/>
            <a:ext cx="7120109" cy="0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rgbClr val="0070C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C5D945-F3E0-754F-8CA4-D67ADBAE4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WAAM 22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3AE1D2-68D9-454F-A628-81631BF98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77C18-181E-0F48-BC02-F127F47B0A1C}" type="slidenum">
              <a:rPr lang="en-US" smtClean="0"/>
              <a:t>13</a:t>
            </a:fld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C09412A-D961-F0A6-8D5F-D813E32E3E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62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6362"/>
    </mc:Choice>
    <mc:Fallback xmlns="">
      <p:transition advTm="56362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64" x="8128000" y="14288"/>
          <p14:tracePt t="870" x="7980363" y="28575"/>
          <p14:tracePt t="879" x="7816850" y="57150"/>
          <p14:tracePt t="886" x="7634288" y="106363"/>
          <p14:tracePt t="892" x="7458075" y="147638"/>
          <p14:tracePt t="900" x="7273925" y="196850"/>
          <p14:tracePt t="908" x="7097713" y="239713"/>
          <p14:tracePt t="916" x="6915150" y="296863"/>
          <p14:tracePt t="924" x="6751638" y="374650"/>
          <p14:tracePt t="931" x="6575425" y="450850"/>
          <p14:tracePt t="939" x="6497638" y="479425"/>
          <p14:tracePt t="947" x="6364288" y="550863"/>
          <p14:tracePt t="955" x="6124575" y="669925"/>
          <p14:tracePt t="963" x="6003925" y="762000"/>
          <p14:tracePt t="971" x="5856288" y="839788"/>
          <p14:tracePt t="979" x="5799138" y="882650"/>
          <p14:tracePt t="987" x="5680075" y="973138"/>
          <p14:tracePt t="994" x="5559425" y="1044575"/>
          <p14:tracePt t="1002" x="5454650" y="1108075"/>
          <p14:tracePt t="1011" x="5348288" y="1177925"/>
          <p14:tracePt t="1019" x="5276850" y="1241425"/>
          <p14:tracePt t="1026" x="5227638" y="1270000"/>
          <p14:tracePt t="1625" x="5200650" y="1270000"/>
          <p14:tracePt t="1633" x="5157788" y="1284288"/>
          <p14:tracePt t="1641" x="5108575" y="1312863"/>
          <p14:tracePt t="1649" x="5065713" y="1327150"/>
          <p14:tracePt t="1656" x="5022850" y="1347788"/>
          <p14:tracePt t="1664" x="4946650" y="1376363"/>
          <p14:tracePt t="1672" x="4903788" y="1403350"/>
          <p14:tracePt t="1680" x="4797425" y="1446213"/>
          <p14:tracePt t="1688" x="4783138" y="1446213"/>
          <p14:tracePt t="1696" x="4719638" y="1466850"/>
          <p14:tracePt t="1704" x="4692650" y="1481138"/>
          <p14:tracePt t="1712" x="4664075" y="1481138"/>
          <p14:tracePt t="1719" x="4629150" y="1481138"/>
          <p14:tracePt t="1727" x="4614863" y="1481138"/>
          <p14:tracePt t="1736" x="4600575" y="1481138"/>
          <p14:tracePt t="1744" x="4586288" y="1481138"/>
          <p14:tracePt t="1751" x="4572000" y="1481138"/>
          <p14:tracePt t="1767" x="4557713" y="1481138"/>
          <p14:tracePt t="1782" x="4543425" y="1481138"/>
          <p14:tracePt t="1798" x="4529138" y="1481138"/>
          <p14:tracePt t="1814" x="4514850" y="1481138"/>
          <p14:tracePt t="1822" x="4494213" y="1481138"/>
          <p14:tracePt t="1830" x="4479925" y="1481138"/>
          <p14:tracePt t="1846" x="4465638" y="1481138"/>
          <p14:tracePt t="1854" x="4451350" y="1481138"/>
          <p14:tracePt t="1869" x="4438650" y="1481138"/>
          <p14:tracePt t="1956" x="4424363" y="1481138"/>
          <p14:tracePt t="2508" x="4424363" y="1495425"/>
          <p14:tracePt t="2547" x="4410075" y="1509713"/>
          <p14:tracePt t="2571" x="4395788" y="1509713"/>
          <p14:tracePt t="2579" x="4375150" y="1524000"/>
          <p14:tracePt t="2587" x="4360863" y="1538288"/>
          <p14:tracePt t="2594" x="4346575" y="1552575"/>
          <p14:tracePt t="2602" x="4318000" y="1581150"/>
          <p14:tracePt t="2610" x="4289425" y="1601788"/>
          <p14:tracePt t="2618" x="4260850" y="1616075"/>
          <p14:tracePt t="2626" x="4225925" y="1630363"/>
          <p14:tracePt t="2634" x="4197350" y="1644650"/>
          <p14:tracePt t="2642" x="4141788" y="1671638"/>
          <p14:tracePt t="2650" x="4121150" y="1671638"/>
          <p14:tracePt t="2657" x="4092575" y="1685925"/>
          <p14:tracePt t="2665" x="4049713" y="1685925"/>
          <p14:tracePt t="2673" x="4021138" y="1700213"/>
          <p14:tracePt t="2681" x="3986213" y="1700213"/>
          <p14:tracePt t="2689" x="3957638" y="1720850"/>
          <p14:tracePt t="2698" x="3943350" y="1720850"/>
          <p14:tracePt t="2705" x="3916363" y="1720850"/>
          <p14:tracePt t="2713" x="3902075" y="1720850"/>
          <p14:tracePt t="2721" x="3887788" y="1720850"/>
          <p14:tracePt t="2736" x="3867150" y="1720850"/>
          <p14:tracePt t="2744" x="3852863" y="1720850"/>
          <p14:tracePt t="2752" x="3838575" y="1700213"/>
          <p14:tracePt t="2768" x="3824288" y="1700213"/>
          <p14:tracePt t="2776" x="3824288" y="1685925"/>
          <p14:tracePt t="2784" x="3810000" y="1685925"/>
          <p14:tracePt t="2792" x="3810000" y="1671638"/>
          <p14:tracePt t="2815" x="3795713" y="1671638"/>
          <p14:tracePt t="2823" x="3795713" y="1657350"/>
          <p14:tracePt t="2870" x="3781425" y="1657350"/>
          <p14:tracePt t="2878" x="3781425" y="1644650"/>
          <p14:tracePt t="2933" x="3781425" y="1630363"/>
          <p14:tracePt t="2965" x="3767138" y="1630363"/>
          <p14:tracePt t="2988" x="3767138" y="1616075"/>
          <p14:tracePt t="3091" x="3767138" y="1630363"/>
          <p14:tracePt t="3099" x="3781425" y="1630363"/>
          <p14:tracePt t="3107" x="3795713" y="1644650"/>
          <p14:tracePt t="3115" x="3795713" y="1657350"/>
          <p14:tracePt t="3122" x="3824288" y="1671638"/>
          <p14:tracePt t="3131" x="3852863" y="1685925"/>
          <p14:tracePt t="3138" x="3887788" y="1700213"/>
          <p14:tracePt t="3146" x="3916363" y="1700213"/>
          <p14:tracePt t="3154" x="3957638" y="1720850"/>
          <p14:tracePt t="3162" x="4006850" y="1735138"/>
          <p14:tracePt t="3170" x="4064000" y="1735138"/>
          <p14:tracePt t="3178" x="4141788" y="1749425"/>
          <p14:tracePt t="3186" x="4197350" y="1749425"/>
          <p14:tracePt t="3194" x="4289425" y="1763713"/>
          <p14:tracePt t="3202" x="4360863" y="1763713"/>
          <p14:tracePt t="3209" x="4451350" y="1778000"/>
          <p14:tracePt t="3217" x="4557713" y="1792288"/>
          <p14:tracePt t="3225" x="4649788" y="1806575"/>
          <p14:tracePt t="3233" x="4748213" y="1820863"/>
          <p14:tracePt t="3241" x="4854575" y="1855788"/>
          <p14:tracePt t="3249" x="4946650" y="1870075"/>
          <p14:tracePt t="3256" x="5022850" y="1898650"/>
          <p14:tracePt t="3264" x="5094288" y="1911350"/>
          <p14:tracePt t="3272" x="5172075" y="1939925"/>
          <p14:tracePt t="3280" x="5256213" y="1989138"/>
          <p14:tracePt t="3288" x="5348288" y="2032000"/>
          <p14:tracePt t="3296" x="5440363" y="2074863"/>
          <p14:tracePt t="3304" x="5510213" y="2138363"/>
          <p14:tracePt t="3312" x="5602288" y="2179638"/>
          <p14:tracePt t="3319" x="5680075" y="2243138"/>
          <p14:tracePt t="3328" x="5764213" y="2286000"/>
          <p14:tracePt t="3336" x="5827713" y="2328863"/>
          <p14:tracePt t="3344" x="5884863" y="2378075"/>
          <p14:tracePt t="3352" x="5948363" y="2419350"/>
          <p14:tracePt t="3359" x="5975350" y="2433638"/>
          <p14:tracePt t="3367" x="6053138" y="2482850"/>
          <p14:tracePt t="3375" x="6067425" y="2482850"/>
          <p14:tracePt t="3383" x="6110288" y="2511425"/>
          <p14:tracePt t="3391" x="6153150" y="2540000"/>
          <p14:tracePt t="3398" x="6188075" y="2554288"/>
          <p14:tracePt t="3406" x="6216650" y="2582863"/>
          <p14:tracePt t="3414" x="6243638" y="2597150"/>
          <p14:tracePt t="3422" x="6257925" y="2617788"/>
          <p14:tracePt t="3430" x="6292850" y="2646363"/>
          <p14:tracePt t="3438" x="6307138" y="2660650"/>
          <p14:tracePt t="3446" x="6321425" y="2673350"/>
          <p14:tracePt t="3461" x="6321425" y="2687638"/>
          <p14:tracePt t="3477" x="6321425" y="2701925"/>
          <p14:tracePt t="4336" x="6321425" y="2716213"/>
          <p14:tracePt t="4344" x="6321425" y="2736850"/>
          <p14:tracePt t="4352" x="6321425" y="2751138"/>
          <p14:tracePt t="4361" x="6321425" y="2765425"/>
          <p14:tracePt t="4369" x="6321425" y="2779713"/>
          <p14:tracePt t="4376" x="6321425" y="2808288"/>
          <p14:tracePt t="4384" x="6321425" y="2851150"/>
          <p14:tracePt t="4392" x="6321425" y="2871788"/>
          <p14:tracePt t="4400" x="6321425" y="2900363"/>
          <p14:tracePt t="4407" x="6321425" y="2927350"/>
          <p14:tracePt t="4415" x="6321425" y="2955925"/>
          <p14:tracePt t="4423" x="6321425" y="3005138"/>
          <p14:tracePt t="4431" x="6321425" y="3033713"/>
          <p14:tracePt t="4439" x="6321425" y="3062288"/>
          <p14:tracePt t="4447" x="6321425" y="3090863"/>
          <p14:tracePt t="4455" x="6321425" y="3140075"/>
          <p14:tracePt t="4463" x="6321425" y="3181350"/>
          <p14:tracePt t="4470" x="6321425" y="3224213"/>
          <p14:tracePt t="4478" x="6335713" y="3273425"/>
          <p14:tracePt t="4486" x="6335713" y="3302000"/>
          <p14:tracePt t="4494" x="6335713" y="3330575"/>
          <p14:tracePt t="4502" x="6335713" y="3408363"/>
          <p14:tracePt t="4511" x="6335713" y="3422650"/>
          <p14:tracePt t="4519" x="6335713" y="3463925"/>
          <p14:tracePt t="4526" x="6335713" y="3513138"/>
          <p14:tracePt t="4534" x="6335713" y="3541713"/>
          <p14:tracePt t="4541" x="6335713" y="3584575"/>
          <p14:tracePt t="4549" x="6335713" y="3613150"/>
          <p14:tracePt t="4557" x="6335713" y="3633788"/>
          <p14:tracePt t="4565" x="6335713" y="3662363"/>
          <p14:tracePt t="4573" x="6335713" y="3689350"/>
          <p14:tracePt t="4589" x="6335713" y="3703638"/>
          <p14:tracePt t="4596" x="6350000" y="3717925"/>
          <p14:tracePt t="4604" x="6350000" y="3732213"/>
          <p14:tracePt t="4612" x="6350000" y="3752850"/>
          <p14:tracePt t="4644" x="6350000" y="3767138"/>
          <p14:tracePt t="4675" x="6350000" y="3781425"/>
          <p14:tracePt t="4691" x="6364288" y="3781425"/>
          <p14:tracePt t="4715" x="6364288" y="3795713"/>
          <p14:tracePt t="4778" x="6378575" y="3795713"/>
          <p14:tracePt t="4801" x="6378575" y="3810000"/>
          <p14:tracePt t="4833" x="6392863" y="3810000"/>
          <p14:tracePt t="4841" x="6392863" y="3824288"/>
          <p14:tracePt t="4872" x="6392863" y="3838575"/>
          <p14:tracePt t="4880" x="6407150" y="3838575"/>
          <p14:tracePt t="4912" x="6407150" y="3852863"/>
          <p14:tracePt t="4920" x="6427788" y="3852863"/>
          <p14:tracePt t="4943" x="6427788" y="3867150"/>
          <p14:tracePt t="4952" x="6442075" y="3867150"/>
          <p14:tracePt t="4959" x="6456363" y="3887788"/>
          <p14:tracePt t="4983" x="6470650" y="3902075"/>
          <p14:tracePt t="4991" x="6483350" y="3902075"/>
          <p14:tracePt t="4999" x="6497638" y="3902075"/>
          <p14:tracePt t="5007" x="6511925" y="3916363"/>
          <p14:tracePt t="5014" x="6526213" y="3916363"/>
          <p14:tracePt t="5022" x="6546850" y="3916363"/>
          <p14:tracePt t="5030" x="6575425" y="3930650"/>
          <p14:tracePt t="5038" x="6589713" y="3930650"/>
          <p14:tracePt t="5046" x="6604000" y="3930650"/>
          <p14:tracePt t="5054" x="6618288" y="3930650"/>
          <p14:tracePt t="5062" x="6632575" y="3930650"/>
          <p14:tracePt t="5070" x="6646863" y="3943350"/>
          <p14:tracePt t="5085" x="6661150" y="3943350"/>
          <p14:tracePt t="5101" x="6681788" y="3943350"/>
          <p14:tracePt t="5109" x="6696075" y="3943350"/>
          <p14:tracePt t="5125" x="6710363" y="3943350"/>
          <p14:tracePt t="5140" x="6724650" y="3943350"/>
          <p14:tracePt t="5148" x="6751638" y="3943350"/>
          <p14:tracePt t="5164" x="6780213" y="3943350"/>
          <p14:tracePt t="5172" x="6800850" y="3943350"/>
          <p14:tracePt t="5180" x="6829425" y="3943350"/>
          <p14:tracePt t="5188" x="6843713" y="3943350"/>
          <p14:tracePt t="5196" x="6858000" y="3943350"/>
          <p14:tracePt t="5204" x="6872288" y="3943350"/>
          <p14:tracePt t="5211" x="6886575" y="3943350"/>
          <p14:tracePt t="5219" x="6900863" y="3943350"/>
          <p14:tracePt t="5235" x="6915150" y="3943350"/>
          <p14:tracePt t="5259" x="6935788" y="3943350"/>
          <p14:tracePt t="5322" x="6950075" y="3943350"/>
          <p14:tracePt t="5353" x="6964363" y="3943350"/>
          <p14:tracePt t="5416" x="6978650" y="3943350"/>
          <p14:tracePt t="5448" x="6991350" y="3943350"/>
          <p14:tracePt t="5456" x="7005638" y="3943350"/>
          <p14:tracePt t="5480" x="7019925" y="3943350"/>
          <p14:tracePt t="5487" x="7034213" y="3930650"/>
          <p14:tracePt t="5519" x="7054850" y="3930650"/>
          <p14:tracePt t="5558" x="7069138" y="3930650"/>
          <p14:tracePt t="5590" x="7083425" y="3930650"/>
          <p14:tracePt t="5621" x="7097713" y="3930650"/>
          <p14:tracePt t="5692" x="7112000" y="3930650"/>
          <p14:tracePt t="5716" x="7126288" y="3930650"/>
          <p14:tracePt t="5739" x="7140575" y="3930650"/>
          <p14:tracePt t="5763" x="7154863" y="3930650"/>
          <p14:tracePt t="7324" x="7154863" y="3943350"/>
          <p14:tracePt t="7355" x="7154863" y="3957638"/>
          <p14:tracePt t="7403" x="7140575" y="3957638"/>
          <p14:tracePt t="7529" x="7126288" y="3957638"/>
          <p14:tracePt t="7623" x="7112000" y="3957638"/>
          <p14:tracePt t="7663" x="7097713" y="3957638"/>
          <p14:tracePt t="7678" x="7083425" y="3957638"/>
          <p14:tracePt t="7694" x="7069138" y="3957638"/>
          <p14:tracePt t="7710" x="7054850" y="3957638"/>
          <p14:tracePt t="7726" x="7034213" y="3957638"/>
          <p14:tracePt t="7734" x="7019925" y="3957638"/>
          <p14:tracePt t="7742" x="7005638" y="3957638"/>
          <p14:tracePt t="7757" x="6991350" y="3943350"/>
          <p14:tracePt t="7765" x="6978650" y="3943350"/>
          <p14:tracePt t="7773" x="6964363" y="3943350"/>
          <p14:tracePt t="7781" x="6950075" y="3943350"/>
          <p14:tracePt t="7797" x="6935788" y="3943350"/>
          <p14:tracePt t="7805" x="6915150" y="3930650"/>
          <p14:tracePt t="7813" x="6900863" y="3930650"/>
          <p14:tracePt t="7828" x="6886575" y="3930650"/>
          <p14:tracePt t="7836" x="6872288" y="3916363"/>
          <p14:tracePt t="7844" x="6872288" y="3902075"/>
          <p14:tracePt t="7852" x="6858000" y="3902075"/>
          <p14:tracePt t="7861" x="6843713" y="3887788"/>
          <p14:tracePt t="7868" x="6843713" y="3867150"/>
          <p14:tracePt t="7876" x="6829425" y="3867150"/>
          <p14:tracePt t="7884" x="6829425" y="3852863"/>
          <p14:tracePt t="7891" x="6815138" y="3838575"/>
          <p14:tracePt t="7899" x="6815138" y="3824288"/>
          <p14:tracePt t="7915" x="6815138" y="3810000"/>
          <p14:tracePt t="7931" x="6815138" y="3795713"/>
          <p14:tracePt t="7955" x="6815138" y="3781425"/>
          <p14:tracePt t="7970" x="6815138" y="3767138"/>
          <p14:tracePt t="7994" x="6815138" y="3752850"/>
          <p14:tracePt t="8010" x="6815138" y="3732213"/>
          <p14:tracePt t="8033" x="6815138" y="3717925"/>
          <p14:tracePt t="8049" x="6815138" y="3703638"/>
          <p14:tracePt t="8072" x="6829425" y="3689350"/>
          <p14:tracePt t="8088" x="6829425" y="3676650"/>
          <p14:tracePt t="8104" x="6829425" y="3662363"/>
          <p14:tracePt t="8120" x="6843713" y="3648075"/>
          <p14:tracePt t="8136" x="6843713" y="3633788"/>
          <p14:tracePt t="8151" x="6858000" y="3633788"/>
          <p14:tracePt t="8167" x="6858000" y="3613150"/>
          <p14:tracePt t="8175" x="6872288" y="3613150"/>
          <p14:tracePt t="8199" x="6872288" y="3598863"/>
          <p14:tracePt t="8214" x="6886575" y="3598863"/>
          <p14:tracePt t="8246" x="6900863" y="3598863"/>
          <p14:tracePt t="8254" x="6915150" y="3598863"/>
          <p14:tracePt t="8262" x="6915150" y="3584575"/>
          <p14:tracePt t="8270" x="6935788" y="3584575"/>
          <p14:tracePt t="8278" x="6964363" y="3584575"/>
          <p14:tracePt t="8286" x="6978650" y="3584575"/>
          <p14:tracePt t="8294" x="6991350" y="3570288"/>
          <p14:tracePt t="8302" x="7019925" y="3570288"/>
          <p14:tracePt t="8309" x="7034213" y="3556000"/>
          <p14:tracePt t="8317" x="7069138" y="3556000"/>
          <p14:tracePt t="8325" x="7083425" y="3556000"/>
          <p14:tracePt t="8341" x="7097713" y="3541713"/>
          <p14:tracePt t="8349" x="7112000" y="3541713"/>
          <p14:tracePt t="8356" x="7126288" y="3527425"/>
          <p14:tracePt t="8372" x="7140575" y="3513138"/>
          <p14:tracePt t="8380" x="7154863" y="3513138"/>
          <p14:tracePt t="8388" x="7169150" y="3498850"/>
          <p14:tracePt t="8396" x="7189788" y="3498850"/>
          <p14:tracePt t="8404" x="7204075" y="3478213"/>
          <p14:tracePt t="8412" x="7218363" y="3478213"/>
          <p14:tracePt t="8420" x="7232650" y="3463925"/>
          <p14:tracePt t="8427" x="7245350" y="3463925"/>
          <p14:tracePt t="8436" x="7259638" y="3463925"/>
          <p14:tracePt t="8444" x="7259638" y="3449638"/>
          <p14:tracePt t="8451" x="7273925" y="3449638"/>
          <p14:tracePt t="8467" x="7273925" y="3435350"/>
          <p14:tracePt t="8475" x="7288213" y="3435350"/>
          <p14:tracePt t="8490" x="7308850" y="3422650"/>
          <p14:tracePt t="8498" x="7308850" y="3408363"/>
          <p14:tracePt t="8506" x="7323138" y="3408363"/>
          <p14:tracePt t="8514" x="7323138" y="3394075"/>
          <p14:tracePt t="8522" x="7337425" y="3379788"/>
          <p14:tracePt t="8530" x="7351713" y="3359150"/>
          <p14:tracePt t="8538" x="7366000" y="3344863"/>
          <p14:tracePt t="8545" x="7380288" y="3330575"/>
          <p14:tracePt t="8554" x="7394575" y="3316288"/>
          <p14:tracePt t="8561" x="7394575" y="3302000"/>
          <p14:tracePt t="8569" x="7408863" y="3302000"/>
          <p14:tracePt t="8577" x="7423150" y="3287713"/>
          <p14:tracePt t="8586" x="7423150" y="3273425"/>
          <p14:tracePt t="8594" x="7443788" y="3259138"/>
          <p14:tracePt t="8609" x="7458075" y="3224213"/>
          <p14:tracePt t="8616" x="7458075" y="3209925"/>
          <p14:tracePt t="8624" x="7472363" y="3195638"/>
          <p14:tracePt t="8632" x="7486650" y="3181350"/>
          <p14:tracePt t="8640" x="7486650" y="3154363"/>
          <p14:tracePt t="8648" x="7499350" y="3140075"/>
          <p14:tracePt t="8656" x="7499350" y="3105150"/>
          <p14:tracePt t="8664" x="7499350" y="3076575"/>
          <p14:tracePt t="8672" x="7513638" y="3062288"/>
          <p14:tracePt t="8680" x="7513638" y="3048000"/>
          <p14:tracePt t="8687" x="7527925" y="3033713"/>
          <p14:tracePt t="8695" x="7527925" y="3019425"/>
          <p14:tracePt t="8703" x="7527925" y="3005138"/>
          <p14:tracePt t="8719" x="7527925" y="2990850"/>
          <p14:tracePt t="8735" x="7527925" y="2970213"/>
          <p14:tracePt t="8798" x="7513638" y="2970213"/>
          <p14:tracePt t="8947" x="7499350" y="2970213"/>
          <p14:tracePt t="9026" x="7486650" y="2970213"/>
          <p14:tracePt t="9121" x="7486650" y="2990850"/>
          <p14:tracePt t="9137" x="7472363" y="2990850"/>
          <p14:tracePt t="9145" x="7472363" y="3005138"/>
          <p14:tracePt t="9160" x="7458075" y="3005138"/>
          <p14:tracePt t="9168" x="7458075" y="3019425"/>
          <p14:tracePt t="9176" x="7443788" y="3033713"/>
          <p14:tracePt t="9192" x="7423150" y="3033713"/>
          <p14:tracePt t="9200" x="7423150" y="3048000"/>
          <p14:tracePt t="9223" x="7408863" y="3048000"/>
          <p14:tracePt t="9231" x="7408863" y="3062288"/>
          <p14:tracePt t="9255" x="7394575" y="3062288"/>
          <p14:tracePt t="9271" x="7380288" y="3062288"/>
          <p14:tracePt t="9278" x="7380288" y="3076575"/>
          <p14:tracePt t="9294" x="7366000" y="3076575"/>
          <p14:tracePt t="9302" x="7366000" y="3090863"/>
          <p14:tracePt t="9318" x="7351713" y="3090863"/>
          <p14:tracePt t="9334" x="7337425" y="3090863"/>
          <p14:tracePt t="9665" x="7323138" y="3090863"/>
          <p14:tracePt t="9673" x="7323138" y="3105150"/>
          <p14:tracePt t="9696" x="7308850" y="3105150"/>
          <p14:tracePt t="9704" x="7288213" y="3105150"/>
          <p14:tracePt t="9712" x="7288213" y="3125788"/>
          <p14:tracePt t="9720" x="7273925" y="3125788"/>
          <p14:tracePt t="9744" x="7259638" y="3125788"/>
          <p14:tracePt t="9767" x="7245350" y="3125788"/>
          <p14:tracePt t="10027" x="7245350" y="3105150"/>
          <p14:tracePt t="10075" x="7259638" y="3105150"/>
          <p14:tracePt t="10303" x="7259638" y="3090863"/>
          <p14:tracePt t="10342" x="7273925" y="3076575"/>
          <p14:tracePt t="10366" x="7273925" y="3062288"/>
          <p14:tracePt t="10406" x="7273925" y="3048000"/>
          <p14:tracePt t="10429" x="7273925" y="3033713"/>
          <p14:tracePt t="10437" x="7259638" y="3019425"/>
          <p14:tracePt t="10445" x="7245350" y="3005138"/>
          <p14:tracePt t="10453" x="7245350" y="2990850"/>
          <p14:tracePt t="10461" x="7232650" y="2990850"/>
          <p14:tracePt t="10469" x="7218363" y="2970213"/>
          <p14:tracePt t="10477" x="7204075" y="2955925"/>
          <p14:tracePt t="10485" x="7189788" y="2941638"/>
          <p14:tracePt t="10492" x="7189788" y="2927350"/>
          <p14:tracePt t="10500" x="7169150" y="2914650"/>
          <p14:tracePt t="10508" x="7154863" y="2900363"/>
          <p14:tracePt t="10524" x="7140575" y="2886075"/>
          <p14:tracePt t="10540" x="7126288" y="2886075"/>
          <p14:tracePt t="10548" x="7112000" y="2871788"/>
          <p14:tracePt t="10555" x="7097713" y="2871788"/>
          <p14:tracePt t="10564" x="7083425" y="2851150"/>
          <p14:tracePt t="10571" x="7069138" y="2851150"/>
          <p14:tracePt t="10579" x="7054850" y="2836863"/>
          <p14:tracePt t="10587" x="7019925" y="2836863"/>
          <p14:tracePt t="10595" x="7005638" y="2822575"/>
          <p14:tracePt t="10603" x="6978650" y="2808288"/>
          <p14:tracePt t="10611" x="6950075" y="2794000"/>
          <p14:tracePt t="10619" x="6915150" y="2779713"/>
          <p14:tracePt t="10626" x="6900863" y="2765425"/>
          <p14:tracePt t="10634" x="6872288" y="2751138"/>
          <p14:tracePt t="10642" x="6858000" y="2716213"/>
          <p14:tracePt t="10650" x="6843713" y="2701925"/>
          <p14:tracePt t="10658" x="6815138" y="2687638"/>
          <p14:tracePt t="10666" x="6815138" y="2673350"/>
          <p14:tracePt t="10674" x="6800850" y="2660650"/>
          <p14:tracePt t="10682" x="6800850" y="2646363"/>
          <p14:tracePt t="10690" x="6780213" y="2632075"/>
          <p14:tracePt t="10705" x="6780213" y="2617788"/>
          <p14:tracePt t="10713" x="6765925" y="2597150"/>
          <p14:tracePt t="10721" x="6765925" y="2582863"/>
          <p14:tracePt t="10737" x="6751638" y="2568575"/>
          <p14:tracePt t="10745" x="6751638" y="2554288"/>
          <p14:tracePt t="10752" x="6751638" y="2540000"/>
          <p14:tracePt t="10760" x="6751638" y="2525713"/>
          <p14:tracePt t="10768" x="6737350" y="2511425"/>
          <p14:tracePt t="10776" x="6737350" y="2497138"/>
          <p14:tracePt t="10784" x="6737350" y="2482850"/>
          <p14:tracePt t="10792" x="6737350" y="2462213"/>
          <p14:tracePt t="10800" x="6724650" y="2462213"/>
          <p14:tracePt t="10808" x="6724650" y="2447925"/>
          <p14:tracePt t="10839" x="6724650" y="2433638"/>
          <p14:tracePt t="10886" x="6710363" y="2433638"/>
          <p14:tracePt t="10910" x="6710363" y="2419350"/>
          <p14:tracePt t="10926" x="6696075" y="2419350"/>
          <p14:tracePt t="10942" x="6696075" y="2406650"/>
          <p14:tracePt t="10957" x="6696075" y="2392363"/>
          <p14:tracePt t="10989" x="6681788" y="2392363"/>
          <p14:tracePt t="11060" x="6681788" y="2378075"/>
          <p14:tracePt t="11099" x="6661150" y="2378075"/>
          <p14:tracePt t="11202" x="6661150" y="2363788"/>
          <p14:tracePt t="12581" x="6646863" y="2363788"/>
          <p14:tracePt t="12589" x="6604000" y="2343150"/>
          <p14:tracePt t="12597" x="6561138" y="2328863"/>
          <p14:tracePt t="12605" x="6483350" y="2300288"/>
          <p14:tracePt t="12613" x="6427788" y="2286000"/>
          <p14:tracePt t="12621" x="6364288" y="2271713"/>
          <p14:tracePt t="12628" x="6307138" y="2257425"/>
          <p14:tracePt t="12636" x="6229350" y="2228850"/>
          <p14:tracePt t="12644" x="6202363" y="2228850"/>
          <p14:tracePt t="12652" x="6110288" y="2208213"/>
          <p14:tracePt t="12661" x="6053138" y="2193925"/>
          <p14:tracePt t="12668" x="6003925" y="2179638"/>
          <p14:tracePt t="12676" x="5962650" y="2152650"/>
          <p14:tracePt t="12683" x="5919788" y="2124075"/>
          <p14:tracePt t="12691" x="5870575" y="2089150"/>
          <p14:tracePt t="12699" x="5827713" y="2060575"/>
          <p14:tracePt t="12707" x="5784850" y="2032000"/>
          <p14:tracePt t="12715" x="5749925" y="2003425"/>
          <p14:tracePt t="12723" x="5708650" y="1974850"/>
          <p14:tracePt t="12731" x="5694363" y="1954213"/>
          <p14:tracePt t="12739" x="5665788" y="1925638"/>
          <p14:tracePt t="12746" x="5630863" y="1898650"/>
          <p14:tracePt t="12754" x="5616575" y="1884363"/>
          <p14:tracePt t="12762" x="5602288" y="1870075"/>
          <p14:tracePt t="12770" x="5588000" y="1870075"/>
          <p14:tracePt t="12778" x="5588000" y="1855788"/>
          <p14:tracePt t="12794" x="5573713" y="1855788"/>
          <p14:tracePt t="12825" x="5573713" y="1835150"/>
          <p14:tracePt t="12833" x="5559425" y="1835150"/>
          <p14:tracePt t="12849" x="5545138" y="1820863"/>
          <p14:tracePt t="12857" x="5510213" y="1806575"/>
          <p14:tracePt t="12865" x="5481638" y="1792288"/>
          <p14:tracePt t="12873" x="5454650" y="1763713"/>
          <p14:tracePt t="12881" x="5440363" y="1749425"/>
          <p14:tracePt t="12889" x="5391150" y="1720850"/>
          <p14:tracePt t="12896" x="5362575" y="1685925"/>
          <p14:tracePt t="12904" x="5305425" y="1671638"/>
          <p14:tracePt t="12912" x="5276850" y="1644650"/>
          <p14:tracePt t="12920" x="5227638" y="1616075"/>
          <p14:tracePt t="12928" x="5186363" y="1581150"/>
          <p14:tracePt t="12936" x="5122863" y="1566863"/>
          <p14:tracePt t="12944" x="5080000" y="1552575"/>
          <p14:tracePt t="12952" x="5037138" y="1538288"/>
          <p14:tracePt t="12959" x="4973638" y="1509713"/>
          <p14:tracePt t="12967" x="4932363" y="1509713"/>
          <p14:tracePt t="12975" x="4868863" y="1495425"/>
          <p14:tracePt t="12983" x="4811713" y="1481138"/>
          <p14:tracePt t="12991" x="4768850" y="1466850"/>
          <p14:tracePt t="12999" x="4705350" y="1446213"/>
          <p14:tracePt t="13007" x="4649788" y="1431925"/>
          <p14:tracePt t="13015" x="4600575" y="1417638"/>
          <p14:tracePt t="13023" x="4543425" y="1403350"/>
          <p14:tracePt t="13031" x="4494213" y="1390650"/>
          <p14:tracePt t="13038" x="4438650" y="1390650"/>
          <p14:tracePt t="13046" x="4375150" y="1376363"/>
          <p14:tracePt t="13054" x="4318000" y="1376363"/>
          <p14:tracePt t="13062" x="4289425" y="1376363"/>
          <p14:tracePt t="13070" x="4240213" y="1376363"/>
          <p14:tracePt t="13078" x="4197350" y="1362075"/>
          <p14:tracePt t="13085" x="4156075" y="1362075"/>
          <p14:tracePt t="13093" x="4121150" y="1347788"/>
          <p14:tracePt t="13101" x="4092575" y="1347788"/>
          <p14:tracePt t="13109" x="4064000" y="1347788"/>
          <p14:tracePt t="13117" x="4021138" y="1327150"/>
          <p14:tracePt t="13125" x="3986213" y="1312863"/>
          <p14:tracePt t="13133" x="3943350" y="1312863"/>
          <p14:tracePt t="13141" x="3930650" y="1312863"/>
          <p14:tracePt t="13148" x="3902075" y="1298575"/>
          <p14:tracePt t="13156" x="3852863" y="1284288"/>
          <p14:tracePt t="13164" x="3824288" y="1284288"/>
          <p14:tracePt t="13173" x="3795713" y="1284288"/>
          <p14:tracePt t="13181" x="3752850" y="1270000"/>
          <p14:tracePt t="13188" x="3717925" y="1270000"/>
          <p14:tracePt t="13196" x="3689350" y="1255713"/>
          <p14:tracePt t="13204" x="3662363" y="1241425"/>
          <p14:tracePt t="13212" x="3633788" y="1241425"/>
          <p14:tracePt t="13220" x="3598863" y="1227138"/>
          <p14:tracePt t="13227" x="3584575" y="1212850"/>
          <p14:tracePt t="13235" x="3556000" y="1192213"/>
          <p14:tracePt t="13243" x="3541713" y="1177925"/>
          <p14:tracePt t="13251" x="3513138" y="1177925"/>
          <p14:tracePt t="13259" x="3498850" y="1163638"/>
          <p14:tracePt t="13267" x="3463925" y="1149350"/>
          <p14:tracePt t="13275" x="3422650" y="1136650"/>
          <p14:tracePt t="13282" x="3394075" y="1122363"/>
          <p14:tracePt t="13290" x="3359150" y="1108075"/>
          <p14:tracePt t="13298" x="3330575" y="1108075"/>
          <p14:tracePt t="13306" x="3316288" y="1108075"/>
          <p14:tracePt t="13314" x="3273425" y="1093788"/>
          <p14:tracePt t="13323" x="3244850" y="1073150"/>
          <p14:tracePt t="13331" x="3209925" y="1073150"/>
          <p14:tracePt t="13338" x="3181350" y="1073150"/>
          <p14:tracePt t="13346" x="3154363" y="1058863"/>
          <p14:tracePt t="13353" x="3140075" y="1058863"/>
          <p14:tracePt t="13361" x="3125788" y="1058863"/>
          <p14:tracePt t="13369" x="3105150" y="1044575"/>
          <p14:tracePt t="13377" x="3090863" y="1044575"/>
          <p14:tracePt t="13385" x="3076575" y="1044575"/>
          <p14:tracePt t="13401" x="3062288" y="1044575"/>
          <p14:tracePt t="13409" x="3048000" y="1044575"/>
          <p14:tracePt t="13417" x="3033713" y="1044575"/>
          <p14:tracePt t="13432" x="3019425" y="1044575"/>
          <p14:tracePt t="13440" x="3005138" y="1044575"/>
          <p14:tracePt t="13448" x="2990850" y="1030288"/>
          <p14:tracePt t="13456" x="2970213" y="1030288"/>
          <p14:tracePt t="13472" x="2955925" y="1016000"/>
          <p14:tracePt t="13479" x="2941638" y="1016000"/>
          <p14:tracePt t="13488" x="2927350" y="1001713"/>
          <p14:tracePt t="13495" x="2914650" y="1001713"/>
          <p14:tracePt t="13503" x="2914650" y="987425"/>
          <p14:tracePt t="13511" x="2900363" y="987425"/>
          <p14:tracePt t="13527" x="2886075" y="987425"/>
          <p14:tracePt t="13542" x="2886075" y="973138"/>
          <p14:tracePt t="13566" x="2871788" y="973138"/>
          <p14:tracePt t="13582" x="2851150" y="973138"/>
          <p14:tracePt t="13590" x="2836863" y="973138"/>
          <p14:tracePt t="13606" x="2822575" y="987425"/>
          <p14:tracePt t="13614" x="2808288" y="1001713"/>
          <p14:tracePt t="13621" x="2794000" y="1001713"/>
          <p14:tracePt t="13637" x="2779713" y="1016000"/>
          <p14:tracePt t="13653" x="2779713" y="1030288"/>
          <p14:tracePt t="13661" x="2765425" y="1030288"/>
          <p14:tracePt t="13685" x="2765425" y="1044575"/>
          <p14:tracePt t="13716" x="2765425" y="1058863"/>
          <p14:tracePt t="13740" x="2765425" y="1073150"/>
          <p14:tracePt t="13748" x="2765425" y="1108075"/>
          <p14:tracePt t="13755" x="2765425" y="1122363"/>
          <p14:tracePt t="13763" x="2765425" y="1163638"/>
          <p14:tracePt t="13771" x="2765425" y="1192213"/>
          <p14:tracePt t="13779" x="2765425" y="1241425"/>
          <p14:tracePt t="13787" x="2765425" y="1270000"/>
          <p14:tracePt t="13795" x="2779713" y="1298575"/>
          <p14:tracePt t="13803" x="2779713" y="1327150"/>
          <p14:tracePt t="13811" x="2794000" y="1376363"/>
          <p14:tracePt t="13819" x="2808288" y="1403350"/>
          <p14:tracePt t="13827" x="2822575" y="1431925"/>
          <p14:tracePt t="13834" x="2836863" y="1446213"/>
          <p14:tracePt t="13842" x="2836863" y="1466850"/>
          <p14:tracePt t="13850" x="2851150" y="1481138"/>
          <p14:tracePt t="13858" x="2871788" y="1495425"/>
          <p14:tracePt t="13866" x="2886075" y="1509713"/>
          <p14:tracePt t="13874" x="2927350" y="1538288"/>
          <p14:tracePt t="13882" x="2955925" y="1552575"/>
          <p14:tracePt t="13889" x="2990850" y="1566863"/>
          <p14:tracePt t="13897" x="3033713" y="1601788"/>
          <p14:tracePt t="13905" x="3090863" y="1616075"/>
          <p14:tracePt t="13913" x="3140075" y="1644650"/>
          <p14:tracePt t="13921" x="3209925" y="1685925"/>
          <p14:tracePt t="13929" x="3273425" y="1720850"/>
          <p14:tracePt t="13937" x="3344863" y="1749425"/>
          <p14:tracePt t="13944" x="3435350" y="1778000"/>
          <p14:tracePt t="13952" x="3513138" y="1792288"/>
          <p14:tracePt t="13961" x="3598863" y="1806575"/>
          <p14:tracePt t="13969" x="3689350" y="1820863"/>
          <p14:tracePt t="13976" x="3781425" y="1855788"/>
          <p14:tracePt t="13984" x="3887788" y="1855788"/>
          <p14:tracePt t="13992" x="4049713" y="1870075"/>
          <p14:tracePt t="14000" x="4092575" y="1870075"/>
          <p14:tracePt t="14008" x="4197350" y="1870075"/>
          <p14:tracePt t="14015" x="4303713" y="1870075"/>
          <p14:tracePt t="14023" x="4375150" y="1870075"/>
          <p14:tracePt t="14031" x="4451350" y="1870075"/>
          <p14:tracePt t="14039" x="4479925" y="1870075"/>
          <p14:tracePt t="14047" x="4543425" y="1870075"/>
          <p14:tracePt t="14055" x="4586288" y="1870075"/>
          <p14:tracePt t="14063" x="4614863" y="1870075"/>
          <p14:tracePt t="14071" x="4649788" y="1870075"/>
          <p14:tracePt t="14079" x="4664075" y="1870075"/>
          <p14:tracePt t="14086" x="4678363" y="1870075"/>
          <p14:tracePt t="14102" x="4692650" y="1870075"/>
          <p14:tracePt t="14134" x="4678363" y="1855788"/>
          <p14:tracePt t="14142" x="4664075" y="1820863"/>
          <p14:tracePt t="14149" x="4614863" y="1792288"/>
          <p14:tracePt t="14157" x="4572000" y="1763713"/>
          <p14:tracePt t="14165" x="4529138" y="1720850"/>
          <p14:tracePt t="14173" x="4465638" y="1671638"/>
          <p14:tracePt t="14181" x="4410075" y="1630363"/>
          <p14:tracePt t="14189" x="4346575" y="1581150"/>
          <p14:tracePt t="14198" x="4318000" y="1566863"/>
          <p14:tracePt t="14205" x="4275138" y="1538288"/>
          <p14:tracePt t="14213" x="4225925" y="1509713"/>
          <p14:tracePt t="14220" x="4170363" y="1466850"/>
          <p14:tracePt t="14228" x="4121150" y="1417638"/>
          <p14:tracePt t="14236" x="4092575" y="1403350"/>
          <p14:tracePt t="14244" x="4049713" y="1376363"/>
          <p14:tracePt t="14252" x="4021138" y="1362075"/>
          <p14:tracePt t="14260" x="3971925" y="1327150"/>
          <p14:tracePt t="14268" x="3916363" y="1298575"/>
          <p14:tracePt t="14276" x="3867150" y="1284288"/>
          <p14:tracePt t="14283" x="3810000" y="1270000"/>
          <p14:tracePt t="14291" x="3767138" y="1241425"/>
          <p14:tracePt t="14299" x="3689350" y="1227138"/>
          <p14:tracePt t="14307" x="3633788" y="1192213"/>
          <p14:tracePt t="14315" x="3598863" y="1192213"/>
          <p14:tracePt t="14323" x="3556000" y="1163638"/>
          <p14:tracePt t="14331" x="3513138" y="1149350"/>
          <p14:tracePt t="14339" x="3463925" y="1149350"/>
          <p14:tracePt t="14347" x="3435350" y="1136650"/>
          <p14:tracePt t="14354" x="3394075" y="1136650"/>
          <p14:tracePt t="14362" x="3344863" y="1136650"/>
          <p14:tracePt t="14370" x="3316288" y="1136650"/>
          <p14:tracePt t="14378" x="3287713" y="1136650"/>
          <p14:tracePt t="14386" x="3259138" y="1136650"/>
          <p14:tracePt t="14394" x="3224213" y="1136650"/>
          <p14:tracePt t="14402" x="3181350" y="1136650"/>
          <p14:tracePt t="14410" x="3154363" y="1136650"/>
          <p14:tracePt t="14417" x="3140075" y="1136650"/>
          <p14:tracePt t="14426" x="3105150" y="1149350"/>
          <p14:tracePt t="14433" x="3076575" y="1163638"/>
          <p14:tracePt t="14441" x="3062288" y="1163638"/>
          <p14:tracePt t="14449" x="3048000" y="1163638"/>
          <p14:tracePt t="14457" x="3033713" y="1177925"/>
          <p14:tracePt t="14465" x="3019425" y="1177925"/>
          <p14:tracePt t="14512" x="3019425" y="1192213"/>
          <p14:tracePt t="14520" x="3033713" y="1227138"/>
          <p14:tracePt t="14528" x="3048000" y="1241425"/>
          <p14:tracePt t="14536" x="3076575" y="1270000"/>
          <p14:tracePt t="14544" x="3090863" y="1312863"/>
          <p14:tracePt t="14552" x="3140075" y="1347788"/>
          <p14:tracePt t="14559" x="3168650" y="1403350"/>
          <p14:tracePt t="14567" x="3209925" y="1431925"/>
          <p14:tracePt t="14575" x="3259138" y="1481138"/>
          <p14:tracePt t="14583" x="3287713" y="1524000"/>
          <p14:tracePt t="14591" x="3302000" y="1538288"/>
          <p14:tracePt t="14599" x="3359150" y="1601788"/>
          <p14:tracePt t="14607" x="3379788" y="1616075"/>
          <p14:tracePt t="14614" x="3449638" y="1657350"/>
          <p14:tracePt t="14622" x="3478213" y="1671638"/>
          <p14:tracePt t="14630" x="3527425" y="1700213"/>
          <p14:tracePt t="14638" x="3556000" y="1735138"/>
          <p14:tracePt t="14646" x="3598863" y="1763713"/>
          <p14:tracePt t="14654" x="3648075" y="1778000"/>
          <p14:tracePt t="14662" x="3703638" y="1806575"/>
          <p14:tracePt t="14670" x="3717925" y="1806575"/>
          <p14:tracePt t="14678" x="3767138" y="1835150"/>
          <p14:tracePt t="14686" x="3810000" y="1855788"/>
          <p14:tracePt t="14694" x="3838575" y="1855788"/>
          <p14:tracePt t="14702" x="3867150" y="1870075"/>
          <p14:tracePt t="14709" x="3887788" y="1870075"/>
          <p14:tracePt t="14717" x="3916363" y="1884363"/>
          <p14:tracePt t="14732" x="3930650" y="1884363"/>
          <p14:tracePt t="14748" x="3943350" y="1884363"/>
          <p14:tracePt t="15403" x="3957638" y="1870075"/>
          <p14:tracePt t="15411" x="3986213" y="1870075"/>
          <p14:tracePt t="15419" x="4049713" y="1855788"/>
          <p14:tracePt t="15427" x="4121150" y="1835150"/>
          <p14:tracePt t="15434" x="4225925" y="1806575"/>
          <p14:tracePt t="15442" x="4360863" y="1792288"/>
          <p14:tracePt t="15450" x="4529138" y="1763713"/>
          <p14:tracePt t="15458" x="4705350" y="1763713"/>
          <p14:tracePt t="15466" x="4903788" y="1763713"/>
          <p14:tracePt t="15474" x="5094288" y="1763713"/>
          <p14:tracePt t="15481" x="5276850" y="1763713"/>
          <p14:tracePt t="15489" x="5467350" y="1763713"/>
          <p14:tracePt t="15497" x="5680075" y="1763713"/>
          <p14:tracePt t="15505" x="5870575" y="1763713"/>
          <p14:tracePt t="15513" x="6067425" y="1763713"/>
          <p14:tracePt t="15521" x="6257925" y="1778000"/>
          <p14:tracePt t="15529" x="6456363" y="1792288"/>
          <p14:tracePt t="15537" x="6661150" y="1806575"/>
          <p14:tracePt t="15544" x="6872288" y="1806575"/>
          <p14:tracePt t="15552" x="7069138" y="1820863"/>
          <p14:tracePt t="15561" x="7259638" y="1835150"/>
          <p14:tracePt t="15569" x="7443788" y="1855788"/>
          <p14:tracePt t="15577" x="7620000" y="1898650"/>
          <p14:tracePt t="15584" x="7697788" y="1925638"/>
          <p14:tracePt t="15592" x="7831138" y="1974850"/>
          <p14:tracePt t="15600" x="7931150" y="2017713"/>
          <p14:tracePt t="15607" x="7966075" y="2032000"/>
          <p14:tracePt t="15615" x="8021638" y="2060575"/>
          <p14:tracePt t="15623" x="8070850" y="2074863"/>
          <p14:tracePt t="15631" x="8099425" y="2089150"/>
          <p14:tracePt t="15639" x="8128000" y="2109788"/>
          <p14:tracePt t="15655" x="8142288" y="2109788"/>
          <p14:tracePt t="15663" x="8142288" y="2124075"/>
          <p14:tracePt t="16167" x="8099425" y="2124075"/>
          <p14:tracePt t="16175" x="8085138" y="2124075"/>
          <p14:tracePt t="16183" x="8050213" y="2124075"/>
          <p14:tracePt t="16191" x="8007350" y="2152650"/>
          <p14:tracePt t="16199" x="7994650" y="2165350"/>
          <p14:tracePt t="16207" x="7951788" y="2179638"/>
          <p14:tracePt t="16214" x="7916863" y="2193925"/>
          <p14:tracePt t="16222" x="7888288" y="2208213"/>
          <p14:tracePt t="16230" x="7859713" y="2228850"/>
          <p14:tracePt t="16238" x="7831138" y="2243138"/>
          <p14:tracePt t="16246" x="7796213" y="2257425"/>
          <p14:tracePt t="16254" x="7781925" y="2257425"/>
          <p14:tracePt t="16262" x="7753350" y="2271713"/>
          <p14:tracePt t="16270" x="7740650" y="2271713"/>
          <p14:tracePt t="16277" x="7726363" y="2271713"/>
          <p14:tracePt t="16286" x="7712075" y="2286000"/>
          <p14:tracePt t="16294" x="7697788" y="2286000"/>
          <p14:tracePt t="16309" x="7677150" y="2286000"/>
          <p14:tracePt t="16325" x="7662863" y="2286000"/>
          <p14:tracePt t="16348" x="7648575" y="2286000"/>
          <p14:tracePt t="16364" x="7634288" y="2286000"/>
          <p14:tracePt t="16380" x="7620000" y="2286000"/>
          <p14:tracePt t="16474" x="7634288" y="2286000"/>
          <p14:tracePt t="16483" x="7662863" y="2286000"/>
          <p14:tracePt t="16490" x="7697788" y="2300288"/>
          <p14:tracePt t="16498" x="7740650" y="2300288"/>
          <p14:tracePt t="16506" x="7796213" y="2314575"/>
          <p14:tracePt t="16514" x="7859713" y="2314575"/>
          <p14:tracePt t="16522" x="7931150" y="2314575"/>
          <p14:tracePt t="16530" x="8007350" y="2328863"/>
          <p14:tracePt t="16538" x="8099425" y="2328863"/>
          <p14:tracePt t="16545" x="8185150" y="2328863"/>
          <p14:tracePt t="16553" x="8289925" y="2328863"/>
          <p14:tracePt t="16561" x="8396288" y="2328863"/>
          <p14:tracePt t="16569" x="8578850" y="2328863"/>
          <p14:tracePt t="16577" x="8728075" y="2328863"/>
          <p14:tracePt t="16586" x="8847138" y="2328863"/>
          <p14:tracePt t="16593" x="8918575" y="2328863"/>
          <p14:tracePt t="16601" x="9051925" y="2328863"/>
          <p14:tracePt t="16608" x="9172575" y="2343150"/>
          <p14:tracePt t="16616" x="9277350" y="2378075"/>
          <p14:tracePt t="16624" x="9383713" y="2406650"/>
          <p14:tracePt t="16632" x="9426575" y="2406650"/>
          <p14:tracePt t="16640" x="9490075" y="2433638"/>
          <p14:tracePt t="16648" x="9531350" y="2447925"/>
          <p14:tracePt t="16656" x="9559925" y="2447925"/>
          <p14:tracePt t="16664" x="9594850" y="2462213"/>
          <p14:tracePt t="16672" x="9609138" y="2462213"/>
          <p14:tracePt t="16695" x="9609138" y="2482850"/>
          <p14:tracePt t="16703" x="9623425" y="2482850"/>
          <p14:tracePt t="16758" x="9623425" y="2497138"/>
          <p14:tracePt t="16813" x="9609138" y="2497138"/>
          <p14:tracePt t="16821" x="9594850" y="2511425"/>
          <p14:tracePt t="16837" x="9559925" y="2511425"/>
          <p14:tracePt t="16845" x="9545638" y="2511425"/>
          <p14:tracePt t="16853" x="9518650" y="2511425"/>
          <p14:tracePt t="16861" x="9504363" y="2525713"/>
          <p14:tracePt t="16869" x="9455150" y="2525713"/>
          <p14:tracePt t="16877" x="9412288" y="2525713"/>
          <p14:tracePt t="16884" x="9369425" y="2525713"/>
          <p14:tracePt t="16892" x="9305925" y="2525713"/>
          <p14:tracePt t="16900" x="9236075" y="2525713"/>
          <p14:tracePt t="16908" x="9158288" y="2511425"/>
          <p14:tracePt t="16916" x="9086850" y="2482850"/>
          <p14:tracePt t="16924" x="9010650" y="2462213"/>
          <p14:tracePt t="16932" x="8932863" y="2433638"/>
          <p14:tracePt t="16940" x="8847138" y="2406650"/>
          <p14:tracePt t="16947" x="8783638" y="2392363"/>
          <p14:tracePt t="16955" x="8728075" y="2363788"/>
          <p14:tracePt t="16963" x="8693150" y="2363788"/>
          <p14:tracePt t="16971" x="8650288" y="2343150"/>
          <p14:tracePt t="16979" x="8607425" y="2328863"/>
          <p14:tracePt t="16987" x="8578850" y="2314575"/>
          <p14:tracePt t="16995" x="8543925" y="2314575"/>
          <p14:tracePt t="17003" x="8515350" y="2300288"/>
          <p14:tracePt t="17011" x="8502650" y="2300288"/>
          <p14:tracePt t="17019" x="8488363" y="2300288"/>
          <p14:tracePt t="17027" x="8474075" y="2300288"/>
          <p14:tracePt t="17034" x="8474075" y="2286000"/>
          <p14:tracePt t="17042" x="8459788" y="2286000"/>
          <p14:tracePt t="17058" x="8439150" y="2286000"/>
          <p14:tracePt t="17160" x="8424863" y="2286000"/>
          <p14:tracePt t="17192" x="8410575" y="2286000"/>
          <p14:tracePt t="17207" x="8396288" y="2286000"/>
          <p14:tracePt t="17215" x="8382000" y="2286000"/>
          <p14:tracePt t="17231" x="8367713" y="2286000"/>
          <p14:tracePt t="17247" x="8353425" y="2286000"/>
          <p14:tracePt t="17255" x="8339138" y="2286000"/>
          <p14:tracePt t="17263" x="8324850" y="2286000"/>
          <p14:tracePt t="17271" x="8304213" y="2286000"/>
          <p14:tracePt t="17278" x="8289925" y="2286000"/>
          <p14:tracePt t="17286" x="8275638" y="2286000"/>
          <p14:tracePt t="17294" x="8248650" y="2300288"/>
          <p14:tracePt t="17302" x="8234363" y="2314575"/>
          <p14:tracePt t="17311" x="8205788" y="2314575"/>
          <p14:tracePt t="17319" x="8185150" y="2328863"/>
          <p14:tracePt t="17326" x="8156575" y="2328863"/>
          <p14:tracePt t="17334" x="8142288" y="2328863"/>
          <p14:tracePt t="17342" x="8142288" y="2343150"/>
          <p14:tracePt t="17349" x="8128000" y="2343150"/>
          <p14:tracePt t="17357" x="8113713" y="2343150"/>
          <p14:tracePt t="17428" x="8099425" y="2343150"/>
          <p14:tracePt t="17468" x="8085138" y="2363788"/>
          <p14:tracePt t="17586" x="8070850" y="2363788"/>
          <p14:tracePt t="17601" x="8050213" y="2363788"/>
          <p14:tracePt t="17617" x="8035925" y="2363788"/>
          <p14:tracePt t="17633" x="8021638" y="2363788"/>
          <p14:tracePt t="17649" x="8007350" y="2363788"/>
          <p14:tracePt t="17657" x="8007350" y="2378075"/>
          <p14:tracePt t="17665" x="7994650" y="2378075"/>
          <p14:tracePt t="17680" x="7980363" y="2378075"/>
          <p14:tracePt t="17696" x="7966075" y="2378075"/>
          <p14:tracePt t="17704" x="7951788" y="2378075"/>
          <p14:tracePt t="17712" x="7931150" y="2378075"/>
          <p14:tracePt t="17720" x="7916863" y="2378075"/>
          <p14:tracePt t="17728" x="7902575" y="2378075"/>
          <p14:tracePt t="17736" x="7888288" y="2378075"/>
          <p14:tracePt t="17751" x="7874000" y="2392363"/>
          <p14:tracePt t="17767" x="7859713" y="2392363"/>
          <p14:tracePt t="17814" x="7845425" y="2392363"/>
          <p14:tracePt t="17956" x="7859713" y="2392363"/>
          <p14:tracePt t="17980" x="7874000" y="2392363"/>
          <p14:tracePt t="17996" x="7888288" y="2392363"/>
          <p14:tracePt t="18004" x="7916863" y="2392363"/>
          <p14:tracePt t="18011" x="7931150" y="2392363"/>
          <p14:tracePt t="18020" x="7966075" y="2378075"/>
          <p14:tracePt t="18027" x="7994650" y="2378075"/>
          <p14:tracePt t="18035" x="8035925" y="2378075"/>
          <p14:tracePt t="18043" x="8085138" y="2363788"/>
          <p14:tracePt t="18051" x="8128000" y="2363788"/>
          <p14:tracePt t="18059" x="8185150" y="2363788"/>
          <p14:tracePt t="18067" x="8234363" y="2343150"/>
          <p14:tracePt t="18075" x="8289925" y="2328863"/>
          <p14:tracePt t="18082" x="8353425" y="2328863"/>
          <p14:tracePt t="18090" x="8396288" y="2314575"/>
          <p14:tracePt t="18098" x="8459788" y="2314575"/>
          <p14:tracePt t="18106" x="8515350" y="2314575"/>
          <p14:tracePt t="18114" x="8543925" y="2314575"/>
          <p14:tracePt t="18123" x="8607425" y="2314575"/>
          <p14:tracePt t="18130" x="8664575" y="2314575"/>
          <p14:tracePt t="18138" x="8713788" y="2314575"/>
          <p14:tracePt t="18145" x="8756650" y="2314575"/>
          <p14:tracePt t="18153" x="8797925" y="2314575"/>
          <p14:tracePt t="18161" x="8832850" y="2314575"/>
          <p14:tracePt t="18169" x="8904288" y="2314575"/>
          <p14:tracePt t="18177" x="8932863" y="2314575"/>
          <p14:tracePt t="18185" x="8982075" y="2314575"/>
          <p14:tracePt t="18193" x="9010650" y="2314575"/>
          <p14:tracePt t="18201" x="9051925" y="2314575"/>
          <p14:tracePt t="18209" x="9101138" y="2328863"/>
          <p14:tracePt t="18216" x="9158288" y="2343150"/>
          <p14:tracePt t="18224" x="9186863" y="2343150"/>
          <p14:tracePt t="18232" x="9221788" y="2363788"/>
          <p14:tracePt t="18240" x="9250363" y="2378075"/>
          <p14:tracePt t="18248" x="9277350" y="2378075"/>
          <p14:tracePt t="18256" x="9305925" y="2392363"/>
          <p14:tracePt t="18264" x="9340850" y="2406650"/>
          <p14:tracePt t="18272" x="9369425" y="2419350"/>
          <p14:tracePt t="18279" x="9383713" y="2433638"/>
          <p14:tracePt t="18287" x="9398000" y="2447925"/>
          <p14:tracePt t="18295" x="9412288" y="2462213"/>
          <p14:tracePt t="18303" x="9426575" y="2482850"/>
          <p14:tracePt t="18319" x="9440863" y="2497138"/>
          <p14:tracePt t="18327" x="9440863" y="2511425"/>
          <p14:tracePt t="18336" x="9455150" y="2525713"/>
          <p14:tracePt t="18350" x="9475788" y="2540000"/>
          <p14:tracePt t="18358" x="9475788" y="2554288"/>
          <p14:tracePt t="18366" x="9490075" y="2568575"/>
          <p14:tracePt t="18374" x="9504363" y="2568575"/>
          <p14:tracePt t="18382" x="9518650" y="2582863"/>
          <p14:tracePt t="18390" x="9531350" y="2597150"/>
          <p14:tracePt t="18398" x="9545638" y="2632075"/>
          <p14:tracePt t="18406" x="9559925" y="2646363"/>
          <p14:tracePt t="18414" x="9574213" y="2660650"/>
          <p14:tracePt t="18421" x="9609138" y="2687638"/>
          <p14:tracePt t="18429" x="9623425" y="2701925"/>
          <p14:tracePt t="18437" x="9637713" y="2716213"/>
          <p14:tracePt t="18445" x="9637713" y="2736850"/>
          <p14:tracePt t="18453" x="9652000" y="2751138"/>
          <p14:tracePt t="18468" x="9666288" y="2765425"/>
          <p14:tracePt t="18484" x="9666288" y="2779713"/>
          <p14:tracePt t="18492" x="9666288" y="2794000"/>
          <p14:tracePt t="18500" x="9666288" y="2808288"/>
          <p14:tracePt t="18508" x="9666288" y="2836863"/>
          <p14:tracePt t="18516" x="9666288" y="2851150"/>
          <p14:tracePt t="18524" x="9666288" y="2886075"/>
          <p14:tracePt t="18532" x="9666288" y="2914650"/>
          <p14:tracePt t="18540" x="9666288" y="2941638"/>
          <p14:tracePt t="18547" x="9666288" y="2970213"/>
          <p14:tracePt t="18555" x="9666288" y="3005138"/>
          <p14:tracePt t="18563" x="9666288" y="3019425"/>
          <p14:tracePt t="18571" x="9666288" y="3033713"/>
          <p14:tracePt t="18579" x="9666288" y="3048000"/>
          <p14:tracePt t="18595" x="9666288" y="3062288"/>
          <p14:tracePt t="18610" x="9666288" y="3076575"/>
          <p14:tracePt t="18642" x="9666288" y="3090863"/>
          <p14:tracePt t="18666" x="9666288" y="3105150"/>
          <p14:tracePt t="18681" x="9666288" y="3125788"/>
          <p14:tracePt t="18697" x="9666288" y="3140075"/>
          <p14:tracePt t="18736" x="9666288" y="3154363"/>
          <p14:tracePt t="18910" x="9680575" y="3154363"/>
          <p14:tracePt t="18934" x="9694863" y="3154363"/>
          <p14:tracePt t="18941" x="9694863" y="3140075"/>
          <p14:tracePt t="19012" x="9694863" y="3125788"/>
          <p14:tracePt t="19036" x="9694863" y="3105150"/>
          <p14:tracePt t="19052" x="9694863" y="3090863"/>
          <p14:tracePt t="19068" x="9694863" y="3076575"/>
          <p14:tracePt t="19107" x="9694863" y="3062288"/>
          <p14:tracePt t="19138" x="9694863" y="3048000"/>
          <p14:tracePt t="19162" x="9694863" y="3033713"/>
          <p14:tracePt t="19170" x="9709150" y="3033713"/>
          <p14:tracePt t="19186" x="9709150" y="3019425"/>
          <p14:tracePt t="19194" x="9709150" y="3005138"/>
          <p14:tracePt t="19209" x="9729788" y="3005138"/>
          <p14:tracePt t="19217" x="9729788" y="2990850"/>
          <p14:tracePt t="19225" x="9729788" y="2970213"/>
          <p14:tracePt t="19233" x="9744075" y="2970213"/>
          <p14:tracePt t="19249" x="9744075" y="2955925"/>
          <p14:tracePt t="19257" x="9758363" y="2955925"/>
          <p14:tracePt t="19281" x="9758363" y="2941638"/>
          <p14:tracePt t="19296" x="9758363" y="2927350"/>
          <p14:tracePt t="19320" x="9772650" y="2927350"/>
          <p14:tracePt t="19328" x="9772650" y="2914650"/>
          <p14:tracePt t="19367" x="9772650" y="2900363"/>
          <p14:tracePt t="19430" x="9772650" y="2886075"/>
          <p14:tracePt t="19446" x="9758363" y="2871788"/>
          <p14:tracePt t="19454" x="9744075" y="2836863"/>
          <p14:tracePt t="19461" x="9729788" y="2822575"/>
          <p14:tracePt t="19470" x="9694863" y="2794000"/>
          <p14:tracePt t="19478" x="9680575" y="2779713"/>
          <p14:tracePt t="19486" x="9666288" y="2765425"/>
          <p14:tracePt t="19494" x="9637713" y="2736850"/>
          <p14:tracePt t="19501" x="9623425" y="2716213"/>
          <p14:tracePt t="19509" x="9609138" y="2701925"/>
          <p14:tracePt t="19517" x="9594850" y="2701925"/>
          <p14:tracePt t="19525" x="9574213" y="2687638"/>
          <p14:tracePt t="19533" x="9559925" y="2687638"/>
          <p14:tracePt t="19541" x="9545638" y="2687638"/>
          <p14:tracePt t="19548" x="9545638" y="2673350"/>
          <p14:tracePt t="19556" x="9531350" y="2673350"/>
          <p14:tracePt t="19564" x="9504363" y="2673350"/>
          <p14:tracePt t="19572" x="9490075" y="2673350"/>
          <p14:tracePt t="19580" x="9455150" y="2660650"/>
          <p14:tracePt t="19588" x="9426575" y="2660650"/>
          <p14:tracePt t="19596" x="9383713" y="2646363"/>
          <p14:tracePt t="19604" x="9340850" y="2632075"/>
          <p14:tracePt t="19611" x="9277350" y="2617788"/>
          <p14:tracePt t="19619" x="9221788" y="2597150"/>
          <p14:tracePt t="19627" x="9158288" y="2582863"/>
          <p14:tracePt t="19636" x="9115425" y="2554288"/>
          <p14:tracePt t="19644" x="9086850" y="2540000"/>
          <p14:tracePt t="19651" x="9037638" y="2525713"/>
          <p14:tracePt t="19659" x="8996363" y="2511425"/>
          <p14:tracePt t="19666" x="8947150" y="2497138"/>
          <p14:tracePt t="19675" x="8918575" y="2482850"/>
          <p14:tracePt t="19682" x="8904288" y="2462213"/>
          <p14:tracePt t="19690" x="8875713" y="2447925"/>
          <p14:tracePt t="19698" x="8861425" y="2447925"/>
          <p14:tracePt t="19706" x="8847138" y="2433638"/>
          <p14:tracePt t="19714" x="8832850" y="2433638"/>
          <p14:tracePt t="19722" x="8812213" y="2433638"/>
          <p14:tracePt t="19730" x="8797925" y="2433638"/>
          <p14:tracePt t="19737" x="8783638" y="2433638"/>
          <p14:tracePt t="19745" x="8756650" y="2433638"/>
          <p14:tracePt t="19753" x="8742363" y="2433638"/>
          <p14:tracePt t="19761" x="8728075" y="2433638"/>
          <p14:tracePt t="19769" x="8713788" y="2433638"/>
          <p14:tracePt t="19777" x="8693150" y="2433638"/>
          <p14:tracePt t="19786" x="8664575" y="2433638"/>
          <p14:tracePt t="19794" x="8650288" y="2433638"/>
          <p14:tracePt t="19801" x="8636000" y="2433638"/>
          <p14:tracePt t="19808" x="8607425" y="2433638"/>
          <p14:tracePt t="19816" x="8593138" y="2433638"/>
          <p14:tracePt t="19824" x="8578850" y="2433638"/>
          <p14:tracePt t="19840" x="8558213" y="2433638"/>
          <p14:tracePt t="19856" x="8543925" y="2433638"/>
          <p14:tracePt t="20108" x="8529638" y="2433638"/>
          <p14:tracePt t="20124" x="8515350" y="2447925"/>
          <p14:tracePt t="20139" x="8502650" y="2447925"/>
          <p14:tracePt t="20155" x="8488363" y="2462213"/>
          <p14:tracePt t="20163" x="8474075" y="2462213"/>
          <p14:tracePt t="20171" x="8459788" y="2462213"/>
          <p14:tracePt t="20179" x="8439150" y="2482850"/>
          <p14:tracePt t="20187" x="8424863" y="2482850"/>
          <p14:tracePt t="20195" x="8396288" y="2482850"/>
          <p14:tracePt t="20202" x="8382000" y="2482850"/>
          <p14:tracePt t="20211" x="8367713" y="2482850"/>
          <p14:tracePt t="20219" x="8353425" y="2482850"/>
          <p14:tracePt t="20234" x="8339138" y="2497138"/>
          <p14:tracePt t="20250" x="8324850" y="2497138"/>
          <p14:tracePt t="20872" x="8324850" y="2482850"/>
          <p14:tracePt t="21409" x="8339138" y="2482850"/>
          <p14:tracePt t="23095" x="8353425" y="2482850"/>
          <p14:tracePt t="23127" x="8367713" y="2482850"/>
          <p14:tracePt t="23143" x="8382000" y="2482850"/>
          <p14:tracePt t="23158" x="8396288" y="2482850"/>
          <p14:tracePt t="23174" x="8410575" y="2482850"/>
          <p14:tracePt t="23182" x="8424863" y="2482850"/>
          <p14:tracePt t="23198" x="8439150" y="2482850"/>
          <p14:tracePt t="23213" x="8459788" y="2482850"/>
          <p14:tracePt t="23229" x="8474075" y="2482850"/>
          <p14:tracePt t="23245" x="8488363" y="2482850"/>
          <p14:tracePt t="23253" x="8502650" y="2482850"/>
          <p14:tracePt t="23269" x="8515350" y="2482850"/>
          <p14:tracePt t="23277" x="8529638" y="2482850"/>
          <p14:tracePt t="23292" x="8543925" y="2482850"/>
          <p14:tracePt t="23308" x="8558213" y="2482850"/>
          <p14:tracePt t="23316" x="8578850" y="2482850"/>
          <p14:tracePt t="23324" x="8578850" y="2497138"/>
          <p14:tracePt t="23332" x="8593138" y="2497138"/>
          <p14:tracePt t="23340" x="8607425" y="2497138"/>
          <p14:tracePt t="23355" x="8621713" y="2497138"/>
          <p14:tracePt t="23363" x="8636000" y="2497138"/>
          <p14:tracePt t="23371" x="8650288" y="2497138"/>
          <p14:tracePt t="23387" x="8664575" y="2497138"/>
          <p14:tracePt t="23402" x="8678863" y="2497138"/>
          <p14:tracePt t="23434" x="8693150" y="2497138"/>
          <p14:tracePt t="23655" x="8664575" y="2497138"/>
          <p14:tracePt t="23663" x="8636000" y="2511425"/>
          <p14:tracePt t="23671" x="8593138" y="2525713"/>
          <p14:tracePt t="23679" x="8543925" y="2540000"/>
          <p14:tracePt t="23686" x="8474075" y="2554288"/>
          <p14:tracePt t="23694" x="8410575" y="2568575"/>
          <p14:tracePt t="23702" x="8339138" y="2582863"/>
          <p14:tracePt t="23711" x="8261350" y="2617788"/>
          <p14:tracePt t="23719" x="8185150" y="2632075"/>
          <p14:tracePt t="23726" x="8113713" y="2646363"/>
          <p14:tracePt t="23734" x="8035925" y="2660650"/>
          <p14:tracePt t="23742" x="8007350" y="2660650"/>
          <p14:tracePt t="23749" x="7951788" y="2660650"/>
          <p14:tracePt t="23757" x="7902575" y="2673350"/>
          <p14:tracePt t="23765" x="7831138" y="2673350"/>
          <p14:tracePt t="23773" x="7781925" y="2673350"/>
          <p14:tracePt t="23781" x="7740650" y="2687638"/>
          <p14:tracePt t="23789" x="7677150" y="2687638"/>
          <p14:tracePt t="23797" x="7620000" y="2701925"/>
          <p14:tracePt t="23805" x="7562850" y="2716213"/>
          <p14:tracePt t="23813" x="7513638" y="2736850"/>
          <p14:tracePt t="23820" x="7486650" y="2751138"/>
          <p14:tracePt t="23828" x="7443788" y="2765425"/>
          <p14:tracePt t="23836" x="7394575" y="2779713"/>
          <p14:tracePt t="23844" x="7380288" y="2794000"/>
          <p14:tracePt t="23852" x="7351713" y="2808288"/>
          <p14:tracePt t="24159" x="7337425" y="2794000"/>
          <p14:tracePt t="24167" x="7288213" y="2765425"/>
          <p14:tracePt t="24175" x="7245350" y="2736850"/>
          <p14:tracePt t="24183" x="7204075" y="2687638"/>
          <p14:tracePt t="24191" x="7126288" y="2646363"/>
          <p14:tracePt t="24199" x="7069138" y="2597150"/>
          <p14:tracePt t="24207" x="7054850" y="2582863"/>
          <p14:tracePt t="24215" x="7005638" y="2540000"/>
          <p14:tracePt t="24222" x="6964363" y="2525713"/>
          <p14:tracePt t="24230" x="6935788" y="2511425"/>
          <p14:tracePt t="24238" x="6915150" y="2497138"/>
          <p14:tracePt t="24246" x="6900863" y="2482850"/>
          <p14:tracePt t="24254" x="6886575" y="2482850"/>
          <p14:tracePt t="24277" x="6872288" y="2462213"/>
          <p14:tracePt t="24317" x="6858000" y="2462213"/>
          <p14:tracePt t="24333" x="6843713" y="2447925"/>
          <p14:tracePt t="24348" x="6829425" y="2433638"/>
          <p14:tracePt t="24356" x="6815138" y="2433638"/>
          <p14:tracePt t="24372" x="6800850" y="2433638"/>
          <p14:tracePt t="24380" x="6780213" y="2433638"/>
          <p14:tracePt t="24396" x="6780213" y="2419350"/>
          <p14:tracePt t="24561" x="6800850" y="2419350"/>
          <p14:tracePt t="24569" x="6815138" y="2419350"/>
          <p14:tracePt t="24585" x="6829425" y="2419350"/>
          <p14:tracePt t="24594" x="6843713" y="2419350"/>
          <p14:tracePt t="24609" x="6858000" y="2419350"/>
          <p14:tracePt t="24632" x="6872288" y="2419350"/>
          <p14:tracePt t="24679" x="6886575" y="2419350"/>
          <p14:tracePt t="24687" x="6886575" y="2406650"/>
          <p14:tracePt t="24711" x="6900863" y="2392363"/>
          <p14:tracePt t="24719" x="6900863" y="2378075"/>
          <p14:tracePt t="24735" x="6900863" y="2363788"/>
          <p14:tracePt t="24742" x="6915150" y="2343150"/>
          <p14:tracePt t="24758" x="6915150" y="2328863"/>
          <p14:tracePt t="24774" x="6915150" y="2314575"/>
          <p14:tracePt t="24782" x="6915150" y="2300288"/>
          <p14:tracePt t="24798" x="6900863" y="2300288"/>
          <p14:tracePt t="24806" x="6900863" y="2286000"/>
          <p14:tracePt t="24814" x="6886575" y="2286000"/>
          <p14:tracePt t="24821" x="6886575" y="2271713"/>
          <p14:tracePt t="24853" x="6886575" y="2257425"/>
          <p14:tracePt t="24940" x="6872288" y="2257425"/>
          <p14:tracePt t="25042" x="6872288" y="2243138"/>
          <p14:tracePt t="25066" x="6858000" y="2228850"/>
          <p14:tracePt t="25074" x="6843713" y="2228850"/>
          <p14:tracePt t="25082" x="6815138" y="2208213"/>
          <p14:tracePt t="25090" x="6765925" y="2193925"/>
          <p14:tracePt t="25098" x="6724650" y="2179638"/>
          <p14:tracePt t="25106" x="6681788" y="2165350"/>
          <p14:tracePt t="25113" x="6646863" y="2165350"/>
          <p14:tracePt t="25121" x="6618288" y="2165350"/>
          <p14:tracePt t="25129" x="6575425" y="2152650"/>
          <p14:tracePt t="25137" x="6526213" y="2138363"/>
          <p14:tracePt t="25144" x="6497638" y="2138363"/>
          <p14:tracePt t="25152" x="6470650" y="2138363"/>
          <p14:tracePt t="25160" x="6442075" y="2124075"/>
          <p14:tracePt t="25168" x="6427788" y="2124075"/>
          <p14:tracePt t="25176" x="6392863" y="2124075"/>
          <p14:tracePt t="25184" x="6378575" y="2124075"/>
          <p14:tracePt t="25192" x="6364288" y="2124075"/>
          <p14:tracePt t="25200" x="6350000" y="2124075"/>
          <p14:tracePt t="25208" x="6321425" y="2124075"/>
          <p14:tracePt t="25223" x="6307138" y="2124075"/>
          <p14:tracePt t="25231" x="6292850" y="2124075"/>
          <p14:tracePt t="25239" x="6272213" y="2124075"/>
          <p14:tracePt t="25318" x="6307138" y="2124075"/>
          <p14:tracePt t="25326" x="6335713" y="2124075"/>
          <p14:tracePt t="25334" x="6364288" y="2124075"/>
          <p14:tracePt t="25342" x="6407150" y="2124075"/>
          <p14:tracePt t="25350" x="6470650" y="2124075"/>
          <p14:tracePt t="25357" x="6526213" y="2124075"/>
          <p14:tracePt t="25365" x="6589713" y="2138363"/>
          <p14:tracePt t="25373" x="6661150" y="2138363"/>
          <p14:tracePt t="25381" x="6696075" y="2138363"/>
          <p14:tracePt t="25389" x="6751638" y="2152650"/>
          <p14:tracePt t="25397" x="6800850" y="2152650"/>
          <p14:tracePt t="25405" x="6829425" y="2152650"/>
          <p14:tracePt t="25412" x="6858000" y="2165350"/>
          <p14:tracePt t="25420" x="6872288" y="2165350"/>
          <p14:tracePt t="25428" x="6886575" y="2165350"/>
          <p14:tracePt t="25436" x="6900863" y="2179638"/>
          <p14:tracePt t="25460" x="6915150" y="2179638"/>
          <p14:tracePt t="25507" x="6915150" y="2193925"/>
          <p14:tracePt t="25523" x="6886575" y="2193925"/>
          <p14:tracePt t="25531" x="6872288" y="2193925"/>
          <p14:tracePt t="25539" x="6843713" y="2193925"/>
          <p14:tracePt t="25546" x="6815138" y="2193925"/>
          <p14:tracePt t="25555" x="6780213" y="2193925"/>
          <p14:tracePt t="25562" x="6765925" y="2193925"/>
          <p14:tracePt t="25570" x="6737350" y="2193925"/>
          <p14:tracePt t="25578" x="6710363" y="2179638"/>
          <p14:tracePt t="25586" x="6696075" y="2179638"/>
          <p14:tracePt t="25594" x="6681788" y="2165350"/>
          <p14:tracePt t="25610" x="6661150" y="2165350"/>
          <p14:tracePt t="25633" x="6661150" y="2152650"/>
          <p14:tracePt t="25657" x="6646863" y="2152650"/>
          <p14:tracePt t="25673" x="6632575" y="2152650"/>
          <p14:tracePt t="25681" x="6618288" y="2152650"/>
          <p14:tracePt t="25688" x="6604000" y="2152650"/>
          <p14:tracePt t="25696" x="6575425" y="2152650"/>
          <p14:tracePt t="25704" x="6561138" y="2152650"/>
          <p14:tracePt t="25712" x="6511925" y="2152650"/>
          <p14:tracePt t="25720" x="6470650" y="2152650"/>
          <p14:tracePt t="25728" x="6427788" y="2152650"/>
          <p14:tracePt t="25736" x="6321425" y="2152650"/>
          <p14:tracePt t="25744" x="6216650" y="2152650"/>
          <p14:tracePt t="25752" x="6153150" y="2152650"/>
          <p14:tracePt t="25759" x="6067425" y="2152650"/>
          <p14:tracePt t="25767" x="5962650" y="2138363"/>
          <p14:tracePt t="25775" x="5870575" y="2138363"/>
          <p14:tracePt t="25783" x="5842000" y="2124075"/>
          <p14:tracePt t="25791" x="5764213" y="2109788"/>
          <p14:tracePt t="25799" x="5721350" y="2089150"/>
          <p14:tracePt t="25807" x="5680075" y="2089150"/>
          <p14:tracePt t="25815" x="5645150" y="2074863"/>
          <p14:tracePt t="25823" x="5630863" y="2074863"/>
          <p14:tracePt t="25831" x="5616575" y="2074863"/>
          <p14:tracePt t="25838" x="5602288" y="2074863"/>
          <p14:tracePt t="25854" x="5588000" y="2074863"/>
          <p14:tracePt t="25862" x="5588000" y="2109788"/>
          <p14:tracePt t="25870" x="5588000" y="2124075"/>
          <p14:tracePt t="25878" x="5588000" y="2165350"/>
          <p14:tracePt t="25886" x="5588000" y="2193925"/>
          <p14:tracePt t="25893" x="5588000" y="2228850"/>
          <p14:tracePt t="25901" x="5588000" y="2257425"/>
          <p14:tracePt t="25909" x="5588000" y="2286000"/>
          <p14:tracePt t="25917" x="5588000" y="2300288"/>
          <p14:tracePt t="25925" x="5588000" y="2314575"/>
          <p14:tracePt t="25933" x="5588000" y="2328863"/>
          <p14:tracePt t="25941" x="5588000" y="2343150"/>
          <p14:tracePt t="25980" x="5602288" y="2343150"/>
          <p14:tracePt t="25996" x="5630863" y="2343150"/>
          <p14:tracePt t="26004" x="5645150" y="2343150"/>
          <p14:tracePt t="26011" x="5694363" y="2328863"/>
          <p14:tracePt t="26019" x="5721350" y="2328863"/>
          <p14:tracePt t="26028" x="5764213" y="2328863"/>
          <p14:tracePt t="26036" x="5827713" y="2328863"/>
          <p14:tracePt t="26044" x="5870575" y="2314575"/>
          <p14:tracePt t="26052" x="5948363" y="2314575"/>
          <p14:tracePt t="26059" x="6018213" y="2300288"/>
          <p14:tracePt t="26067" x="6096000" y="2286000"/>
          <p14:tracePt t="26075" x="6173788" y="2286000"/>
          <p14:tracePt t="26083" x="6229350" y="2271713"/>
          <p14:tracePt t="26090" x="6292850" y="2257425"/>
          <p14:tracePt t="26098" x="6364288" y="2243138"/>
          <p14:tracePt t="26106" x="6442075" y="2228850"/>
          <p14:tracePt t="26114" x="6497638" y="2208213"/>
          <p14:tracePt t="26122" x="6561138" y="2193925"/>
          <p14:tracePt t="26130" x="6632575" y="2193925"/>
          <p14:tracePt t="26138" x="6696075" y="2193925"/>
          <p14:tracePt t="26146" x="6751638" y="2193925"/>
          <p14:tracePt t="26153" x="6800850" y="2193925"/>
          <p14:tracePt t="26161" x="6829425" y="2193925"/>
          <p14:tracePt t="26169" x="6872288" y="2193925"/>
          <p14:tracePt t="26177" x="6915150" y="2193925"/>
          <p14:tracePt t="26186" x="6935788" y="2193925"/>
          <p14:tracePt t="26194" x="6964363" y="2193925"/>
          <p14:tracePt t="26201" x="6978650" y="2193925"/>
          <p14:tracePt t="26209" x="6991350" y="2193925"/>
          <p14:tracePt t="26224" x="7005638" y="2193925"/>
          <p14:tracePt t="26295" x="6991350" y="2193925"/>
          <p14:tracePt t="26303" x="6964363" y="2193925"/>
          <p14:tracePt t="26311" x="6950075" y="2193925"/>
          <p14:tracePt t="26319" x="6900863" y="2193925"/>
          <p14:tracePt t="26327" x="6872288" y="2193925"/>
          <p14:tracePt t="26336" x="6829425" y="2193925"/>
          <p14:tracePt t="26344" x="6815138" y="2193925"/>
          <p14:tracePt t="26350" x="6780213" y="2193925"/>
          <p14:tracePt t="26358" x="6737350" y="2193925"/>
          <p14:tracePt t="26366" x="6724650" y="2179638"/>
          <p14:tracePt t="26374" x="6696075" y="2179638"/>
          <p14:tracePt t="26382" x="6661150" y="2179638"/>
          <p14:tracePt t="26390" x="6632575" y="2179638"/>
          <p14:tracePt t="26398" x="6604000" y="2179638"/>
          <p14:tracePt t="26406" x="6575425" y="2179638"/>
          <p14:tracePt t="26414" x="6546850" y="2179638"/>
          <p14:tracePt t="26422" x="6526213" y="2179638"/>
          <p14:tracePt t="26429" x="6483350" y="2179638"/>
          <p14:tracePt t="26437" x="6442075" y="2179638"/>
          <p14:tracePt t="26445" x="6407150" y="2179638"/>
          <p14:tracePt t="26453" x="6364288" y="2179638"/>
          <p14:tracePt t="26461" x="6335713" y="2193925"/>
          <p14:tracePt t="26469" x="6307138" y="2193925"/>
          <p14:tracePt t="26477" x="6257925" y="2208213"/>
          <p14:tracePt t="26486" x="6229350" y="2228850"/>
          <p14:tracePt t="26493" x="6188075" y="2243138"/>
          <p14:tracePt t="26500" x="6173788" y="2243138"/>
          <p14:tracePt t="26508" x="6153150" y="2257425"/>
          <p14:tracePt t="26516" x="6124575" y="2271713"/>
          <p14:tracePt t="26524" x="6110288" y="2286000"/>
          <p14:tracePt t="26540" x="6096000" y="2300288"/>
          <p14:tracePt t="26548" x="6081713" y="2314575"/>
          <p14:tracePt t="26555" x="6067425" y="2343150"/>
          <p14:tracePt t="26563" x="6053138" y="2378075"/>
          <p14:tracePt t="26571" x="6053138" y="2406650"/>
          <p14:tracePt t="26579" x="6038850" y="2433638"/>
          <p14:tracePt t="26587" x="6038850" y="2447925"/>
          <p14:tracePt t="26595" x="6003925" y="2511425"/>
          <p14:tracePt t="26603" x="6003925" y="2540000"/>
          <p14:tracePt t="26611" x="6003925" y="2568575"/>
          <p14:tracePt t="26619" x="5989638" y="2617788"/>
          <p14:tracePt t="26627" x="5989638" y="2660650"/>
          <p14:tracePt t="26634" x="5975350" y="2687638"/>
          <p14:tracePt t="26642" x="5975350" y="2716213"/>
          <p14:tracePt t="26650" x="5975350" y="2751138"/>
          <p14:tracePt t="26658" x="5975350" y="2779713"/>
          <p14:tracePt t="26666" x="5975350" y="2794000"/>
          <p14:tracePt t="26674" x="5975350" y="2808288"/>
          <p14:tracePt t="26681" x="5975350" y="2836863"/>
          <p14:tracePt t="26689" x="5975350" y="2851150"/>
          <p14:tracePt t="26697" x="5975350" y="2871788"/>
          <p14:tracePt t="26705" x="5975350" y="2886075"/>
          <p14:tracePt t="26713" x="5962650" y="2914650"/>
          <p14:tracePt t="26721" x="5962650" y="2941638"/>
          <p14:tracePt t="26729" x="5962650" y="2970213"/>
          <p14:tracePt t="26737" x="5962650" y="3019425"/>
          <p14:tracePt t="26745" x="5962650" y="3033713"/>
          <p14:tracePt t="26753" x="5948363" y="3076575"/>
          <p14:tracePt t="26761" x="5948363" y="3105150"/>
          <p14:tracePt t="26769" x="5948363" y="3140075"/>
          <p14:tracePt t="26777" x="5934075" y="3168650"/>
          <p14:tracePt t="26784" x="5934075" y="3195638"/>
          <p14:tracePt t="26792" x="5934075" y="3224213"/>
          <p14:tracePt t="26800" x="5934075" y="3259138"/>
          <p14:tracePt t="26808" x="5934075" y="3273425"/>
          <p14:tracePt t="26816" x="5934075" y="3302000"/>
          <p14:tracePt t="26823" x="5934075" y="3316288"/>
          <p14:tracePt t="26831" x="5934075" y="3344863"/>
          <p14:tracePt t="26839" x="5934075" y="3379788"/>
          <p14:tracePt t="26847" x="5934075" y="3408363"/>
          <p14:tracePt t="26855" x="5934075" y="3435350"/>
          <p14:tracePt t="26863" x="5919788" y="3449638"/>
          <p14:tracePt t="26871" x="5919788" y="3498850"/>
          <p14:tracePt t="26879" x="5919788" y="3527425"/>
          <p14:tracePt t="26887" x="5919788" y="3556000"/>
          <p14:tracePt t="26895" x="5919788" y="3613150"/>
          <p14:tracePt t="26902" x="5919788" y="3633788"/>
          <p14:tracePt t="26911" x="5899150" y="3689350"/>
          <p14:tracePt t="26919" x="5899150" y="3703638"/>
          <p14:tracePt t="26926" x="5899150" y="3752850"/>
          <p14:tracePt t="26934" x="5899150" y="3781425"/>
          <p14:tracePt t="26942" x="5899150" y="3824288"/>
          <p14:tracePt t="26950" x="5899150" y="3852863"/>
          <p14:tracePt t="26957" x="5899150" y="3887788"/>
          <p14:tracePt t="26965" x="5899150" y="3916363"/>
          <p14:tracePt t="26973" x="5899150" y="3943350"/>
          <p14:tracePt t="26981" x="5899150" y="3971925"/>
          <p14:tracePt t="26989" x="5899150" y="3986213"/>
          <p14:tracePt t="26997" x="5919788" y="4006850"/>
          <p14:tracePt t="27005" x="5919788" y="4035425"/>
          <p14:tracePt t="27013" x="5934075" y="4049713"/>
          <p14:tracePt t="27021" x="5934075" y="4064000"/>
          <p14:tracePt t="27028" x="5962650" y="4092575"/>
          <p14:tracePt t="27036" x="5962650" y="4106863"/>
          <p14:tracePt t="27044" x="5989638" y="4141788"/>
          <p14:tracePt t="27052" x="6003925" y="4170363"/>
          <p14:tracePt t="27061" x="6038850" y="4211638"/>
          <p14:tracePt t="27069" x="6067425" y="4260850"/>
          <p14:tracePt t="27076" x="6110288" y="4318000"/>
          <p14:tracePt t="27084" x="6153150" y="4375150"/>
          <p14:tracePt t="27092" x="6216650" y="4438650"/>
          <p14:tracePt t="27099" x="6243638" y="4465638"/>
          <p14:tracePt t="27107" x="6272213" y="4494213"/>
          <p14:tracePt t="27115" x="6307138" y="4543425"/>
          <p14:tracePt t="27123" x="6335713" y="4572000"/>
          <p14:tracePt t="27131" x="6364288" y="4600575"/>
          <p14:tracePt t="27139" x="6392863" y="4629150"/>
          <p14:tracePt t="27146" x="6407150" y="4649788"/>
          <p14:tracePt t="27154" x="6442075" y="4664075"/>
          <p14:tracePt t="27162" x="6456363" y="4678363"/>
          <p14:tracePt t="27170" x="6470650" y="4692650"/>
          <p14:tracePt t="27178" x="6483350" y="4705350"/>
          <p14:tracePt t="27186" x="6497638" y="4719638"/>
          <p14:tracePt t="27194" x="6511925" y="4719638"/>
          <p14:tracePt t="27202" x="6546850" y="4733925"/>
          <p14:tracePt t="27211" x="6561138" y="4733925"/>
          <p14:tracePt t="27217" x="6604000" y="4768850"/>
          <p14:tracePt t="27225" x="6618288" y="4783138"/>
          <p14:tracePt t="27233" x="6661150" y="4797425"/>
          <p14:tracePt t="27241" x="6710363" y="4811713"/>
          <p14:tracePt t="27249" x="6751638" y="4840288"/>
          <p14:tracePt t="27257" x="6780213" y="4840288"/>
          <p14:tracePt t="27265" x="6829425" y="4854575"/>
          <p14:tracePt t="27273" x="6858000" y="4868863"/>
          <p14:tracePt t="27281" x="6886575" y="4883150"/>
          <p14:tracePt t="27289" x="6935788" y="4883150"/>
          <p14:tracePt t="27296" x="6991350" y="4903788"/>
          <p14:tracePt t="27304" x="7034213" y="4918075"/>
          <p14:tracePt t="27312" x="7083425" y="4932363"/>
          <p14:tracePt t="27320" x="7140575" y="4946650"/>
          <p14:tracePt t="27328" x="7189788" y="4946650"/>
          <p14:tracePt t="27336" x="7259638" y="4973638"/>
          <p14:tracePt t="27344" x="7308850" y="4987925"/>
          <p14:tracePt t="27352" x="7337425" y="4987925"/>
          <p14:tracePt t="27359" x="7423150" y="5022850"/>
          <p14:tracePt t="27367" x="7486650" y="5037138"/>
          <p14:tracePt t="27375" x="7527925" y="5051425"/>
          <p14:tracePt t="27383" x="7542213" y="5051425"/>
          <p14:tracePt t="27391" x="7591425" y="5051425"/>
          <p14:tracePt t="27399" x="7662863" y="5065713"/>
          <p14:tracePt t="27407" x="7712075" y="5080000"/>
          <p14:tracePt t="27414" x="7753350" y="5080000"/>
          <p14:tracePt t="27422" x="7796213" y="5094288"/>
          <p14:tracePt t="27430" x="7845425" y="5094288"/>
          <p14:tracePt t="27438" x="7888288" y="5094288"/>
          <p14:tracePt t="27446" x="7951788" y="5094288"/>
          <p14:tracePt t="27454" x="7980363" y="5094288"/>
          <p14:tracePt t="27462" x="8050213" y="5094288"/>
          <p14:tracePt t="27470" x="8099425" y="5094288"/>
          <p14:tracePt t="27478" x="8142288" y="5094288"/>
          <p14:tracePt t="27486" x="8185150" y="5094288"/>
          <p14:tracePt t="27494" x="8248650" y="5094288"/>
          <p14:tracePt t="27502" x="8304213" y="5094288"/>
          <p14:tracePt t="27509" x="8353425" y="5094288"/>
          <p14:tracePt t="27517" x="8410575" y="5094288"/>
          <p14:tracePt t="27525" x="8459788" y="5094288"/>
          <p14:tracePt t="27533" x="8488363" y="5094288"/>
          <p14:tracePt t="27541" x="8543925" y="5094288"/>
          <p14:tracePt t="27548" x="8578850" y="5094288"/>
          <p14:tracePt t="27556" x="8621713" y="5080000"/>
          <p14:tracePt t="27564" x="8664575" y="5080000"/>
          <p14:tracePt t="27572" x="8693150" y="5065713"/>
          <p14:tracePt t="27580" x="8713788" y="5051425"/>
          <p14:tracePt t="27588" x="8742363" y="5051425"/>
          <p14:tracePt t="27596" x="8756650" y="5037138"/>
          <p14:tracePt t="27604" x="8769350" y="5022850"/>
          <p14:tracePt t="27612" x="8783638" y="5022850"/>
          <p14:tracePt t="27619" x="8797925" y="5002213"/>
          <p14:tracePt t="27627" x="8812213" y="4987925"/>
          <p14:tracePt t="27636" x="8832850" y="4987925"/>
          <p14:tracePt t="27644" x="8832850" y="4973638"/>
          <p14:tracePt t="27651" x="8847138" y="4973638"/>
          <p14:tracePt t="27659" x="8847138" y="4959350"/>
          <p14:tracePt t="27667" x="8861425" y="4959350"/>
          <p14:tracePt t="27675" x="8875713" y="4946650"/>
          <p14:tracePt t="27690" x="8875713" y="4932363"/>
          <p14:tracePt t="27698" x="8890000" y="4918075"/>
          <p14:tracePt t="27706" x="8890000" y="4903788"/>
          <p14:tracePt t="27714" x="8890000" y="4883150"/>
          <p14:tracePt t="27722" x="8890000" y="4868863"/>
          <p14:tracePt t="27730" x="8890000" y="4840288"/>
          <p14:tracePt t="27738" x="8890000" y="4826000"/>
          <p14:tracePt t="27746" x="8890000" y="4811713"/>
          <p14:tracePt t="27753" x="8890000" y="4783138"/>
          <p14:tracePt t="27762" x="8890000" y="4748213"/>
          <p14:tracePt t="27769" x="8890000" y="4733925"/>
          <p14:tracePt t="27777" x="8890000" y="4705350"/>
          <p14:tracePt t="27786" x="8890000" y="4692650"/>
          <p14:tracePt t="27794" x="8890000" y="4664075"/>
          <p14:tracePt t="27801" x="8890000" y="4649788"/>
          <p14:tracePt t="27809" x="8890000" y="4629150"/>
          <p14:tracePt t="27816" x="8890000" y="4614863"/>
          <p14:tracePt t="27824" x="8890000" y="4600575"/>
          <p14:tracePt t="27832" x="8875713" y="4586288"/>
          <p14:tracePt t="27840" x="8875713" y="4572000"/>
          <p14:tracePt t="27848" x="8861425" y="4557713"/>
          <p14:tracePt t="27856" x="8847138" y="4529138"/>
          <p14:tracePt t="27864" x="8832850" y="4494213"/>
          <p14:tracePt t="27872" x="8797925" y="4465638"/>
          <p14:tracePt t="27880" x="8756650" y="4424363"/>
          <p14:tracePt t="27887" x="8713788" y="4375150"/>
          <p14:tracePt t="27895" x="8664575" y="4332288"/>
          <p14:tracePt t="27903" x="8607425" y="4275138"/>
          <p14:tracePt t="27911" x="8558213" y="4225925"/>
          <p14:tracePt t="27919" x="8515350" y="4184650"/>
          <p14:tracePt t="27927" x="8488363" y="4170363"/>
          <p14:tracePt t="27936" x="8459788" y="4121150"/>
          <p14:tracePt t="27943" x="8410575" y="4092575"/>
          <p14:tracePt t="27951" x="8382000" y="4064000"/>
          <p14:tracePt t="27958" x="8353425" y="4049713"/>
          <p14:tracePt t="27966" x="8324850" y="4021138"/>
          <p14:tracePt t="27974" x="8304213" y="4006850"/>
          <p14:tracePt t="27982" x="8261350" y="3957638"/>
          <p14:tracePt t="27990" x="8234363" y="3930650"/>
          <p14:tracePt t="27998" x="8205788" y="3902075"/>
          <p14:tracePt t="28006" x="8156575" y="3852863"/>
          <p14:tracePt t="28014" x="8128000" y="3810000"/>
          <p14:tracePt t="28021" x="8085138" y="3781425"/>
          <p14:tracePt t="28029" x="8035925" y="3717925"/>
          <p14:tracePt t="28037" x="7980363" y="3676650"/>
          <p14:tracePt t="28045" x="7966075" y="3662363"/>
          <p14:tracePt t="28053" x="7916863" y="3633788"/>
          <p14:tracePt t="28061" x="7888288" y="3598863"/>
          <p14:tracePt t="28069" x="7859713" y="3584575"/>
          <p14:tracePt t="28077" x="7831138" y="3570288"/>
          <p14:tracePt t="28085" x="7816850" y="3556000"/>
          <p14:tracePt t="28092" x="7796213" y="3541713"/>
          <p14:tracePt t="28100" x="7781925" y="3541713"/>
          <p14:tracePt t="28108" x="7767638" y="3541713"/>
          <p14:tracePt t="28116" x="7753350" y="3527425"/>
          <p14:tracePt t="28124" x="7740650" y="3527425"/>
          <p14:tracePt t="28132" x="7726363" y="3527425"/>
          <p14:tracePt t="28140" x="7697788" y="3513138"/>
          <p14:tracePt t="28148" x="7677150" y="3498850"/>
          <p14:tracePt t="28156" x="7648575" y="3478213"/>
          <p14:tracePt t="28163" x="7605713" y="3463925"/>
          <p14:tracePt t="28171" x="7562850" y="3463925"/>
          <p14:tracePt t="28179" x="7513638" y="3435350"/>
          <p14:tracePt t="28187" x="7458075" y="3422650"/>
          <p14:tracePt t="28195" x="7408863" y="3408363"/>
          <p14:tracePt t="28203" x="7380288" y="3394075"/>
          <p14:tracePt t="28211" x="7337425" y="3394075"/>
          <p14:tracePt t="28219" x="7288213" y="3359150"/>
          <p14:tracePt t="28227" x="7259638" y="3344863"/>
          <p14:tracePt t="28234" x="7232650" y="3330575"/>
          <p14:tracePt t="28242" x="7204075" y="3316288"/>
          <p14:tracePt t="28250" x="7169150" y="3302000"/>
          <p14:tracePt t="28258" x="7140575" y="3287713"/>
          <p14:tracePt t="28266" x="7112000" y="3259138"/>
          <p14:tracePt t="28274" x="7083425" y="3224213"/>
          <p14:tracePt t="28282" x="7054850" y="3209925"/>
          <p14:tracePt t="28290" x="7005638" y="3181350"/>
          <p14:tracePt t="28297" x="6964363" y="3154363"/>
          <p14:tracePt t="28305" x="6915150" y="3125788"/>
          <p14:tracePt t="28313" x="6872288" y="3105150"/>
          <p14:tracePt t="28321" x="6829425" y="3076575"/>
          <p14:tracePt t="28329" x="6800850" y="3062288"/>
          <p14:tracePt t="28337" x="6751638" y="3048000"/>
          <p14:tracePt t="28345" x="6724650" y="3033713"/>
          <p14:tracePt t="28353" x="6696075" y="3019425"/>
          <p14:tracePt t="28361" x="6661150" y="3005138"/>
          <p14:tracePt t="28369" x="6632575" y="3005138"/>
          <p14:tracePt t="28377" x="6618288" y="2990850"/>
          <p14:tracePt t="28384" x="6604000" y="2990850"/>
          <p14:tracePt t="28392" x="6589713" y="2990850"/>
          <p14:tracePt t="28400" x="6575425" y="2970213"/>
          <p14:tracePt t="28408" x="6561138" y="2970213"/>
          <p14:tracePt t="28416" x="6546850" y="2970213"/>
          <p14:tracePt t="28424" x="6526213" y="2955925"/>
          <p14:tracePt t="28431" x="6511925" y="2955925"/>
          <p14:tracePt t="28439" x="6483350" y="2941638"/>
          <p14:tracePt t="28447" x="6456363" y="2941638"/>
          <p14:tracePt t="28455" x="6442075" y="2941638"/>
          <p14:tracePt t="28463" x="6407150" y="2941638"/>
          <p14:tracePt t="28471" x="6378575" y="2941638"/>
          <p14:tracePt t="28479" x="6364288" y="2941638"/>
          <p14:tracePt t="28487" x="6350000" y="2941638"/>
          <p14:tracePt t="28494" x="6335713" y="2941638"/>
          <p14:tracePt t="28502" x="6321425" y="2941638"/>
          <p14:tracePt t="28511" x="6307138" y="2941638"/>
          <p14:tracePt t="28565" x="6292850" y="2941638"/>
          <p14:tracePt t="28660" x="6292850" y="2955925"/>
          <p14:tracePt t="28669" x="6292850" y="2970213"/>
          <p14:tracePt t="28683" x="6292850" y="2990850"/>
          <p14:tracePt t="28699" x="6292850" y="3005138"/>
          <p14:tracePt t="28739" x="6292850" y="3019425"/>
          <p14:tracePt t="28754" x="6321425" y="3019425"/>
          <p14:tracePt t="28762" x="6335713" y="3048000"/>
          <p14:tracePt t="28770" x="6364288" y="3062288"/>
          <p14:tracePt t="28778" x="6392863" y="3090863"/>
          <p14:tracePt t="28786" x="6442075" y="3154363"/>
          <p14:tracePt t="28794" x="6497638" y="3195638"/>
          <p14:tracePt t="28802" x="6546850" y="3259138"/>
          <p14:tracePt t="28810" x="6589713" y="3316288"/>
          <p14:tracePt t="28818" x="6604000" y="3330575"/>
          <p14:tracePt t="28826" x="6618288" y="3394075"/>
          <p14:tracePt t="28833" x="6646863" y="3422650"/>
          <p14:tracePt t="28841" x="6661150" y="3449638"/>
          <p14:tracePt t="28849" x="6681788" y="3478213"/>
          <p14:tracePt t="28857" x="6681788" y="3513138"/>
          <p14:tracePt t="28865" x="6681788" y="3541713"/>
          <p14:tracePt t="28873" x="6681788" y="3556000"/>
          <p14:tracePt t="28881" x="6681788" y="3584575"/>
          <p14:tracePt t="28889" x="6661150" y="3598863"/>
          <p14:tracePt t="28896" x="6646863" y="3648075"/>
          <p14:tracePt t="28904" x="6632575" y="3662363"/>
          <p14:tracePt t="28912" x="6604000" y="3717925"/>
          <p14:tracePt t="28920" x="6589713" y="3732213"/>
          <p14:tracePt t="28928" x="6575425" y="3767138"/>
          <p14:tracePt t="28936" x="6561138" y="3795713"/>
          <p14:tracePt t="28944" x="6546850" y="3824288"/>
          <p14:tracePt t="28952" x="6526213" y="3838575"/>
          <p14:tracePt t="28960" x="6526213" y="3852863"/>
          <p14:tracePt t="28967" x="6526213" y="3867150"/>
          <p14:tracePt t="28983" x="6511925" y="3887788"/>
          <p14:tracePt t="29014" x="6511925" y="3902075"/>
          <p14:tracePt t="29046" x="6511925" y="3916363"/>
          <p14:tracePt t="29054" x="6497638" y="3916363"/>
          <p14:tracePt t="30284" x="6497638" y="3930650"/>
          <p14:tracePt t="30291" x="6511925" y="3943350"/>
          <p14:tracePt t="30299" x="6526213" y="3957638"/>
          <p14:tracePt t="30307" x="6546850" y="3971925"/>
          <p14:tracePt t="30315" x="6561138" y="3986213"/>
          <p14:tracePt t="30323" x="6575425" y="4006850"/>
          <p14:tracePt t="30331" x="6589713" y="4035425"/>
          <p14:tracePt t="30339" x="6604000" y="4035425"/>
          <p14:tracePt t="30347" x="6618288" y="4049713"/>
          <p14:tracePt t="30354" x="6632575" y="4064000"/>
          <p14:tracePt t="30362" x="6646863" y="4078288"/>
          <p14:tracePt t="30370" x="6661150" y="4092575"/>
          <p14:tracePt t="30378" x="6681788" y="4106863"/>
          <p14:tracePt t="30386" x="6681788" y="4121150"/>
          <p14:tracePt t="30394" x="6696075" y="4121150"/>
          <p14:tracePt t="30402" x="6696075" y="4141788"/>
          <p14:tracePt t="30410" x="6710363" y="4141788"/>
          <p14:tracePt t="30418" x="6710363" y="4156075"/>
          <p14:tracePt t="30433" x="6710363" y="4170363"/>
          <p14:tracePt t="30441" x="6710363" y="4184650"/>
          <p14:tracePt t="30457" x="6710363" y="4197350"/>
          <p14:tracePt t="30465" x="6710363" y="4211638"/>
          <p14:tracePt t="30473" x="6710363" y="4225925"/>
          <p14:tracePt t="30481" x="6710363" y="4240213"/>
          <p14:tracePt t="30488" x="6710363" y="4260850"/>
          <p14:tracePt t="30496" x="6710363" y="4275138"/>
          <p14:tracePt t="30504" x="6710363" y="4289425"/>
          <p14:tracePt t="30512" x="6710363" y="4303713"/>
          <p14:tracePt t="30520" x="6710363" y="4318000"/>
          <p14:tracePt t="30536" x="6710363" y="4332288"/>
          <p14:tracePt t="30551" x="6710363" y="4346575"/>
          <p14:tracePt t="30560" x="6696075" y="4346575"/>
          <p14:tracePt t="30567" x="6696075" y="4360863"/>
          <p14:tracePt t="30583" x="6681788" y="4375150"/>
          <p14:tracePt t="30591" x="6681788" y="4395788"/>
          <p14:tracePt t="30614" x="6681788" y="4410075"/>
          <p14:tracePt t="30622" x="6661150" y="4410075"/>
          <p14:tracePt t="30835" x="6681788" y="4410075"/>
          <p14:tracePt t="30867" x="6696075" y="4410075"/>
          <p14:tracePt t="30890" x="6696075" y="4424363"/>
          <p14:tracePt t="31269" x="6710363" y="4424363"/>
          <p14:tracePt t="32419" x="6681788" y="4395788"/>
          <p14:tracePt t="32428" x="6483350" y="4197350"/>
          <p14:tracePt t="32436" x="6321425" y="4049713"/>
          <p14:tracePt t="32447" x="6138863" y="3852863"/>
          <p14:tracePt t="32451" x="5948363" y="3648075"/>
          <p14:tracePt t="32459" x="5735638" y="3408363"/>
          <p14:tracePt t="32467" x="5616575" y="3273425"/>
          <p14:tracePt t="32475" x="5411788" y="3019425"/>
          <p14:tracePt t="32482" x="5227638" y="2808288"/>
          <p14:tracePt t="32490" x="5051425" y="2582863"/>
          <p14:tracePt t="32498" x="4918075" y="2378075"/>
          <p14:tracePt t="32506" x="4797425" y="2179638"/>
          <p14:tracePt t="32514" x="4748213" y="2124075"/>
          <p14:tracePt t="32522" x="4664075" y="1974850"/>
          <p14:tracePt t="32530" x="4600575" y="1870075"/>
          <p14:tracePt t="32538" x="4557713" y="1778000"/>
          <p14:tracePt t="32545" x="4529138" y="1749425"/>
          <p14:tracePt t="32553" x="4494213" y="1685925"/>
          <p14:tracePt t="32561" x="4465638" y="1657350"/>
          <p14:tracePt t="32569" x="4451350" y="1630363"/>
          <p14:tracePt t="32577" x="4438650" y="1601788"/>
          <p14:tracePt t="32586" x="4438650" y="1581150"/>
          <p14:tracePt t="32593" x="4424363" y="1581150"/>
          <p14:tracePt t="32853" x="4395788" y="1581150"/>
          <p14:tracePt t="32861" x="4360863" y="1566863"/>
          <p14:tracePt t="32869" x="4318000" y="1538288"/>
          <p14:tracePt t="32877" x="4240213" y="1481138"/>
          <p14:tracePt t="32884" x="4156075" y="1417638"/>
          <p14:tracePt t="32892" x="4035425" y="1327150"/>
          <p14:tracePt t="32900" x="3916363" y="1241425"/>
          <p14:tracePt t="32908" x="3852863" y="1192213"/>
          <p14:tracePt t="32916" x="3752850" y="1136650"/>
          <p14:tracePt t="32924" x="3703638" y="1108075"/>
          <p14:tracePt t="32932" x="3613150" y="1058863"/>
          <p14:tracePt t="32939" x="3541713" y="1030288"/>
          <p14:tracePt t="32947" x="3478213" y="1001713"/>
          <p14:tracePt t="32955" x="3435350" y="1001713"/>
          <p14:tracePt t="32963" x="3394075" y="987425"/>
          <p14:tracePt t="32971" x="3344863" y="987425"/>
          <p14:tracePt t="32979" x="3302000" y="987425"/>
          <p14:tracePt t="32987" x="3273425" y="987425"/>
          <p14:tracePt t="32995" x="3244850" y="987425"/>
          <p14:tracePt t="33003" x="3209925" y="987425"/>
          <p14:tracePt t="33011" x="3154363" y="987425"/>
          <p14:tracePt t="33019" x="3105150" y="987425"/>
          <p14:tracePt t="33027" x="3062288" y="973138"/>
          <p14:tracePt t="33034" x="3048000" y="973138"/>
          <p14:tracePt t="33042" x="2990850" y="938213"/>
          <p14:tracePt t="33050" x="2955925" y="923925"/>
          <p14:tracePt t="33058" x="2927350" y="895350"/>
          <p14:tracePt t="33066" x="2900363" y="882650"/>
          <p14:tracePt t="33073" x="2886075" y="868363"/>
          <p14:tracePt t="33081" x="2871788" y="868363"/>
          <p14:tracePt t="33089" x="2851150" y="854075"/>
          <p14:tracePt t="33105" x="2836863" y="839788"/>
          <p14:tracePt t="33121" x="2822575" y="839788"/>
          <p14:tracePt t="33136" x="2808288" y="839788"/>
          <p14:tracePt t="33144" x="2794000" y="839788"/>
          <p14:tracePt t="33152" x="2779713" y="839788"/>
          <p14:tracePt t="33161" x="2765425" y="839788"/>
          <p14:tracePt t="33169" x="2736850" y="839788"/>
          <p14:tracePt t="33176" x="2701925" y="839788"/>
          <p14:tracePt t="33184" x="2673350" y="854075"/>
          <p14:tracePt t="33192" x="2660650" y="854075"/>
          <p14:tracePt t="33200" x="2646363" y="868363"/>
          <p14:tracePt t="33207" x="2617788" y="868363"/>
          <p14:tracePt t="33215" x="2597150" y="882650"/>
          <p14:tracePt t="33231" x="2582863" y="895350"/>
          <p14:tracePt t="33247" x="2568575" y="909638"/>
          <p14:tracePt t="33255" x="2568575" y="923925"/>
          <p14:tracePt t="33271" x="2568575" y="938213"/>
          <p14:tracePt t="33278" x="2568575" y="958850"/>
          <p14:tracePt t="33286" x="2568575" y="973138"/>
          <p14:tracePt t="33294" x="2568575" y="987425"/>
          <p14:tracePt t="33302" x="2568575" y="1001713"/>
          <p14:tracePt t="33311" x="2568575" y="1016000"/>
          <p14:tracePt t="33319" x="2568575" y="1030288"/>
          <p14:tracePt t="33325" x="2568575" y="1044575"/>
          <p14:tracePt t="33333" x="2568575" y="1058863"/>
          <p14:tracePt t="33341" x="2568575" y="1073150"/>
          <p14:tracePt t="33349" x="2568575" y="1108075"/>
          <p14:tracePt t="33357" x="2568575" y="1122363"/>
          <p14:tracePt t="33365" x="2568575" y="1136650"/>
          <p14:tracePt t="33373" x="2568575" y="1163638"/>
          <p14:tracePt t="33381" x="2582863" y="1177925"/>
          <p14:tracePt t="33389" x="2597150" y="1212850"/>
          <p14:tracePt t="33397" x="2617788" y="1241425"/>
          <p14:tracePt t="33404" x="2632075" y="1255713"/>
          <p14:tracePt t="33412" x="2632075" y="1270000"/>
          <p14:tracePt t="33420" x="2646363" y="1284288"/>
          <p14:tracePt t="33428" x="2646363" y="1298575"/>
          <p14:tracePt t="33436" x="2660650" y="1298575"/>
          <p14:tracePt t="33460" x="2673350" y="1312863"/>
          <p14:tracePt t="33475" x="2701925" y="1327150"/>
          <p14:tracePt t="33483" x="2736850" y="1347788"/>
          <p14:tracePt t="33491" x="2765425" y="1362075"/>
          <p14:tracePt t="33499" x="2822575" y="1376363"/>
          <p14:tracePt t="33507" x="2871788" y="1403350"/>
          <p14:tracePt t="33515" x="2941638" y="1431925"/>
          <p14:tracePt t="33523" x="3005138" y="1466850"/>
          <p14:tracePt t="33530" x="3062288" y="1495425"/>
          <p14:tracePt t="33538" x="3140075" y="1524000"/>
          <p14:tracePt t="33546" x="3209925" y="1538288"/>
          <p14:tracePt t="33554" x="3244850" y="1552575"/>
          <p14:tracePt t="33562" x="3287713" y="1566863"/>
          <p14:tracePt t="33570" x="3330575" y="1566863"/>
          <p14:tracePt t="33578" x="3359150" y="1566863"/>
          <p14:tracePt t="33586" x="3408363" y="1566863"/>
          <p14:tracePt t="33594" x="3449638" y="1566863"/>
          <p14:tracePt t="33602" x="3463925" y="1566863"/>
          <p14:tracePt t="33609" x="3513138" y="1552575"/>
          <p14:tracePt t="33617" x="3556000" y="1538288"/>
          <p14:tracePt t="33625" x="3584575" y="1524000"/>
          <p14:tracePt t="33633" x="3633788" y="1495425"/>
          <p14:tracePt t="33641" x="3676650" y="1481138"/>
          <p14:tracePt t="33649" x="3732213" y="1466850"/>
          <p14:tracePt t="33657" x="3781425" y="1446213"/>
          <p14:tracePt t="33664" x="3810000" y="1446213"/>
          <p14:tracePt t="33672" x="3852863" y="1446213"/>
          <p14:tracePt t="33680" x="3902075" y="1431925"/>
          <p14:tracePt t="33688" x="3930650" y="1431925"/>
          <p14:tracePt t="33696" x="3957638" y="1431925"/>
          <p14:tracePt t="33704" x="3986213" y="1431925"/>
          <p14:tracePt t="33712" x="4006850" y="1431925"/>
          <p14:tracePt t="33720" x="4021138" y="1417638"/>
          <p14:tracePt t="33727" x="4035425" y="1417638"/>
          <p14:tracePt t="33736" x="4049713" y="1417638"/>
          <p14:tracePt t="33751" x="4049713" y="1403350"/>
          <p14:tracePt t="33759" x="4064000" y="1403350"/>
          <p14:tracePt t="33861" x="4064000" y="1417638"/>
          <p14:tracePt t="33869" x="4049713" y="1417638"/>
          <p14:tracePt t="33877" x="4035425" y="1417638"/>
          <p14:tracePt t="33886" x="4035425" y="1431925"/>
          <p14:tracePt t="34358" x="4021138" y="1431925"/>
          <p14:tracePt t="34366" x="3986213" y="1431925"/>
          <p14:tracePt t="34374" x="3957638" y="1431925"/>
          <p14:tracePt t="34382" x="3916363" y="1446213"/>
          <p14:tracePt t="34390" x="3867150" y="1446213"/>
          <p14:tracePt t="34397" x="3824288" y="1446213"/>
          <p14:tracePt t="34405" x="3767138" y="1446213"/>
          <p14:tracePt t="34413" x="3717925" y="1446213"/>
          <p14:tracePt t="34421" x="3662363" y="1446213"/>
          <p14:tracePt t="34429" x="3613150" y="1417638"/>
          <p14:tracePt t="34437" x="3556000" y="1390650"/>
          <p14:tracePt t="34445" x="3498850" y="1376363"/>
          <p14:tracePt t="34453" x="3449638" y="1347788"/>
          <p14:tracePt t="34461" x="3394075" y="1312863"/>
          <p14:tracePt t="34469" x="3379788" y="1298575"/>
          <p14:tracePt t="34477" x="3330575" y="1284288"/>
          <p14:tracePt t="34484" x="3287713" y="1255713"/>
          <p14:tracePt t="34492" x="3259138" y="1241425"/>
          <p14:tracePt t="34500" x="3224213" y="1227138"/>
          <p14:tracePt t="34508" x="3209925" y="1212850"/>
          <p14:tracePt t="34516" x="3195638" y="1192213"/>
          <p14:tracePt t="34523" x="3181350" y="1192213"/>
          <p14:tracePt t="34539" x="3168650" y="1177925"/>
          <p14:tracePt t="34579" x="3154363" y="1177925"/>
          <p14:tracePt t="34610" x="3140075" y="1177925"/>
          <p14:tracePt t="34642" x="3125788" y="1177925"/>
          <p14:tracePt t="34720" x="3125788" y="1163638"/>
          <p14:tracePt t="34744" x="3140075" y="1163638"/>
          <p14:tracePt t="34752" x="3154363" y="1163638"/>
          <p14:tracePt t="34761" x="3181350" y="1149350"/>
          <p14:tracePt t="34769" x="3224213" y="1149350"/>
          <p14:tracePt t="34776" x="3273425" y="1149350"/>
          <p14:tracePt t="34783" x="3316288" y="1149350"/>
          <p14:tracePt t="34791" x="3394075" y="1149350"/>
          <p14:tracePt t="34799" x="3435350" y="1149350"/>
          <p14:tracePt t="34807" x="3513138" y="1149350"/>
          <p14:tracePt t="34815" x="3556000" y="1149350"/>
          <p14:tracePt t="34823" x="3613150" y="1149350"/>
          <p14:tracePt t="34831" x="3676650" y="1149350"/>
          <p14:tracePt t="34839" x="3732213" y="1149350"/>
          <p14:tracePt t="34847" x="3810000" y="1149350"/>
          <p14:tracePt t="34854" x="3867150" y="1149350"/>
          <p14:tracePt t="34862" x="3930650" y="1149350"/>
          <p14:tracePt t="34870" x="4006850" y="1136650"/>
          <p14:tracePt t="34878" x="4078288" y="1122363"/>
          <p14:tracePt t="34886" x="4141788" y="1108075"/>
          <p14:tracePt t="34894" x="4197350" y="1108075"/>
          <p14:tracePt t="34902" x="4275138" y="1093788"/>
          <p14:tracePt t="34911" x="4289425" y="1093788"/>
          <p14:tracePt t="34918" x="4346575" y="1093788"/>
          <p14:tracePt t="34925" x="4395788" y="1093788"/>
          <p14:tracePt t="34933" x="4424363" y="1093788"/>
          <p14:tracePt t="34941" x="4465638" y="1093788"/>
          <p14:tracePt t="34949" x="4479925" y="1093788"/>
          <p14:tracePt t="34957" x="4514850" y="1093788"/>
          <p14:tracePt t="34965" x="4543425" y="1093788"/>
          <p14:tracePt t="34973" x="4557713" y="1093788"/>
          <p14:tracePt t="34981" x="4586288" y="1093788"/>
          <p14:tracePt t="34988" x="4600575" y="1093788"/>
          <p14:tracePt t="34996" x="4614863" y="1093788"/>
          <p14:tracePt t="35004" x="4629150" y="1093788"/>
          <p14:tracePt t="35012" x="4649788" y="1093788"/>
          <p14:tracePt t="35099" x="4629150" y="1108075"/>
          <p14:tracePt t="35107" x="4614863" y="1108075"/>
          <p14:tracePt t="35122" x="4600575" y="1122363"/>
          <p14:tracePt t="35138" x="4586288" y="1122363"/>
          <p14:tracePt t="35146" x="4572000" y="1122363"/>
          <p14:tracePt t="35154" x="4557713" y="1136650"/>
          <p14:tracePt t="35170" x="4543425" y="1136650"/>
          <p14:tracePt t="35178" x="4514850" y="1136650"/>
          <p14:tracePt t="35186" x="4479925" y="1149350"/>
          <p14:tracePt t="35194" x="4465638" y="1149350"/>
          <p14:tracePt t="35202" x="4424363" y="1163638"/>
          <p14:tracePt t="35209" x="4395788" y="1163638"/>
          <p14:tracePt t="35217" x="4346575" y="1177925"/>
          <p14:tracePt t="35225" x="4332288" y="1192213"/>
          <p14:tracePt t="35233" x="4260850" y="1192213"/>
          <p14:tracePt t="35241" x="4225925" y="1227138"/>
          <p14:tracePt t="35249" x="4211638" y="1227138"/>
          <p14:tracePt t="35256" x="4170363" y="1241425"/>
          <p14:tracePt t="35264" x="4121150" y="1255713"/>
          <p14:tracePt t="35272" x="4106863" y="1270000"/>
          <p14:tracePt t="35280" x="4064000" y="1284288"/>
          <p14:tracePt t="35288" x="4049713" y="1298575"/>
          <p14:tracePt t="35296" x="4021138" y="1312863"/>
          <p14:tracePt t="35304" x="4006850" y="1312863"/>
          <p14:tracePt t="35312" x="3986213" y="1327150"/>
          <p14:tracePt t="35320" x="3957638" y="1327150"/>
          <p14:tracePt t="35327" x="3943350" y="1347788"/>
          <p14:tracePt t="35336" x="3930650" y="1347788"/>
          <p14:tracePt t="35344" x="3916363" y="1362075"/>
          <p14:tracePt t="35351" x="3902075" y="1362075"/>
          <p14:tracePt t="35359" x="3887788" y="1362075"/>
          <p14:tracePt t="35367" x="3867150" y="1362075"/>
          <p14:tracePt t="35375" x="3852863" y="1362075"/>
          <p14:tracePt t="35383" x="3838575" y="1362075"/>
          <p14:tracePt t="35398" x="3824288" y="1362075"/>
          <p14:tracePt t="35469" x="3810000" y="1362075"/>
          <p14:tracePt t="35493" x="3795713" y="1362075"/>
          <p14:tracePt t="35508" x="3781425" y="1362075"/>
          <p14:tracePt t="35517" x="3767138" y="1362075"/>
          <p14:tracePt t="35524" x="3752850" y="1362075"/>
          <p14:tracePt t="35532" x="3732213" y="1362075"/>
          <p14:tracePt t="35540" x="3703638" y="1376363"/>
          <p14:tracePt t="35548" x="3676650" y="1390650"/>
          <p14:tracePt t="35556" x="3648075" y="1403350"/>
          <p14:tracePt t="35564" x="3633788" y="1417638"/>
          <p14:tracePt t="35572" x="3598863" y="1431925"/>
          <p14:tracePt t="35580" x="3570288" y="1446213"/>
          <p14:tracePt t="35587" x="3541713" y="1466850"/>
          <p14:tracePt t="35595" x="3513138" y="1481138"/>
          <p14:tracePt t="35603" x="3498850" y="1495425"/>
          <p14:tracePt t="35611" x="3463925" y="1509713"/>
          <p14:tracePt t="35619" x="3449638" y="1524000"/>
          <p14:tracePt t="35627" x="3435350" y="1524000"/>
          <p14:tracePt t="35636" x="3422650" y="1524000"/>
          <p14:tracePt t="35644" x="3408363" y="1538288"/>
          <p14:tracePt t="35658" x="3408363" y="1552575"/>
          <p14:tracePt t="35666" x="3394075" y="1552575"/>
          <p14:tracePt t="35690" x="3394075" y="1566863"/>
          <p14:tracePt t="35840" x="3408363" y="1566863"/>
          <p14:tracePt t="35847" x="3422650" y="1566863"/>
          <p14:tracePt t="35855" x="3435350" y="1552575"/>
          <p14:tracePt t="35863" x="3478213" y="1538288"/>
          <p14:tracePt t="35871" x="3498850" y="1538288"/>
          <p14:tracePt t="35879" x="3541713" y="1524000"/>
          <p14:tracePt t="35887" x="3570288" y="1509713"/>
          <p14:tracePt t="35895" x="3613150" y="1509713"/>
          <p14:tracePt t="35903" x="3662363" y="1495425"/>
          <p14:tracePt t="35911" x="3717925" y="1495425"/>
          <p14:tracePt t="35919" x="3732213" y="1481138"/>
          <p14:tracePt t="35927" x="3781425" y="1481138"/>
          <p14:tracePt t="35934" x="3824288" y="1481138"/>
          <p14:tracePt t="35942" x="3852863" y="1481138"/>
          <p14:tracePt t="35950" x="3887788" y="1481138"/>
          <p14:tracePt t="35958" x="3916363" y="1481138"/>
          <p14:tracePt t="35966" x="3930650" y="1481138"/>
          <p14:tracePt t="35974" x="3943350" y="1481138"/>
          <p14:tracePt t="35981" x="3957638" y="1495425"/>
          <p14:tracePt t="35989" x="3971925" y="1495425"/>
          <p14:tracePt t="35997" x="3986213" y="1509713"/>
          <p14:tracePt t="36013" x="4006850" y="1524000"/>
          <p14:tracePt t="36021" x="4006850" y="1538288"/>
          <p14:tracePt t="36029" x="4021138" y="1552575"/>
          <p14:tracePt t="36037" x="4035425" y="1581150"/>
          <p14:tracePt t="36045" x="4049713" y="1616075"/>
          <p14:tracePt t="36052" x="4049713" y="1657350"/>
          <p14:tracePt t="36061" x="4064000" y="1671638"/>
          <p14:tracePt t="36069" x="4064000" y="1700213"/>
          <p14:tracePt t="36077" x="4064000" y="1735138"/>
          <p14:tracePt t="36084" x="4064000" y="1778000"/>
          <p14:tracePt t="36092" x="4064000" y="1792288"/>
          <p14:tracePt t="36100" x="4064000" y="1820863"/>
          <p14:tracePt t="36108" x="4064000" y="1835150"/>
          <p14:tracePt t="36116" x="4064000" y="1855788"/>
          <p14:tracePt t="36123" x="4064000" y="1870075"/>
          <p14:tracePt t="36131" x="4064000" y="1884363"/>
          <p14:tracePt t="36139" x="4049713" y="1898650"/>
          <p14:tracePt t="36147" x="4035425" y="1898650"/>
          <p14:tracePt t="36155" x="4035425" y="1911350"/>
          <p14:tracePt t="36163" x="4021138" y="1925638"/>
          <p14:tracePt t="36178" x="4021138" y="1939925"/>
          <p14:tracePt t="36186" x="4006850" y="1954213"/>
          <p14:tracePt t="36194" x="4006850" y="1974850"/>
          <p14:tracePt t="36202" x="3986213" y="1974850"/>
          <p14:tracePt t="36210" x="3986213" y="1989138"/>
          <p14:tracePt t="36219" x="3971925" y="2003425"/>
          <p14:tracePt t="36226" x="3971925" y="2017713"/>
          <p14:tracePt t="36242" x="3957638" y="2046288"/>
          <p14:tracePt t="36259" x="3930650" y="2060575"/>
          <p14:tracePt t="36271" x="3930650" y="2089150"/>
          <p14:tracePt t="36282" x="3902075" y="2124075"/>
          <p14:tracePt t="36289" x="3887788" y="2138363"/>
          <p14:tracePt t="36297" x="3887788" y="2152650"/>
          <p14:tracePt t="36305" x="3867150" y="2179638"/>
          <p14:tracePt t="36312" x="3838575" y="2208213"/>
          <p14:tracePt t="36320" x="3824288" y="2243138"/>
          <p14:tracePt t="36328" x="3810000" y="2271713"/>
          <p14:tracePt t="36336" x="3795713" y="2286000"/>
          <p14:tracePt t="36344" x="3781425" y="2314575"/>
          <p14:tracePt t="36352" x="3767138" y="2343150"/>
          <p14:tracePt t="36361" x="3752850" y="2363788"/>
          <p14:tracePt t="36368" x="3717925" y="2392363"/>
          <p14:tracePt t="36376" x="3703638" y="2419350"/>
          <p14:tracePt t="36383" x="3689350" y="2433638"/>
          <p14:tracePt t="36391" x="3676650" y="2447925"/>
          <p14:tracePt t="36399" x="3662363" y="2447925"/>
          <p14:tracePt t="36407" x="3662363" y="2462213"/>
          <p14:tracePt t="36415" x="3648075" y="2462213"/>
          <p14:tracePt t="36423" x="3648075" y="2482850"/>
          <p14:tracePt t="36667" x="3648075" y="2462213"/>
          <p14:tracePt t="36714" x="3648075" y="2447925"/>
          <p14:tracePt t="36754" x="3648075" y="2433638"/>
          <p14:tracePt t="36769" x="3648075" y="2406650"/>
          <p14:tracePt t="36777" x="3648075" y="2392363"/>
          <p14:tracePt t="36786" x="3648075" y="2363788"/>
          <p14:tracePt t="36794" x="3648075" y="2328863"/>
          <p14:tracePt t="36802" x="3648075" y="2300288"/>
          <p14:tracePt t="36809" x="3648075" y="2271713"/>
          <p14:tracePt t="36817" x="3633788" y="2257425"/>
          <p14:tracePt t="36825" x="3633788" y="2228850"/>
          <p14:tracePt t="36833" x="3633788" y="2208213"/>
          <p14:tracePt t="36856" x="3633788" y="2193925"/>
          <p14:tracePt t="36896" x="3633788" y="2179638"/>
          <p14:tracePt t="36904" x="3633788" y="2165350"/>
          <p14:tracePt t="36911" x="3633788" y="2152650"/>
          <p14:tracePt t="36919" x="3633788" y="2138363"/>
          <p14:tracePt t="36927" x="3633788" y="2124075"/>
          <p14:tracePt t="36936" x="3633788" y="2109788"/>
          <p14:tracePt t="36944" x="3633788" y="2089150"/>
          <p14:tracePt t="36951" x="3633788" y="2074863"/>
          <p14:tracePt t="36967" x="3633788" y="2060575"/>
          <p14:tracePt t="36990" x="3633788" y="2046288"/>
          <p14:tracePt t="37014" x="3633788" y="2032000"/>
          <p14:tracePt t="37022" x="3648075" y="2032000"/>
          <p14:tracePt t="37030" x="3648075" y="2017713"/>
          <p14:tracePt t="37038" x="3648075" y="2003425"/>
          <p14:tracePt t="37045" x="3662363" y="1989138"/>
          <p14:tracePt t="37061" x="3676650" y="1974850"/>
          <p14:tracePt t="37077" x="3676650" y="1954213"/>
          <p14:tracePt t="37093" x="3689350" y="1954213"/>
          <p14:tracePt t="37195" x="3676650" y="1954213"/>
          <p14:tracePt t="37211" x="3676650" y="1974850"/>
          <p14:tracePt t="37219" x="3676650" y="1989138"/>
          <p14:tracePt t="37235" x="3662363" y="2003425"/>
          <p14:tracePt t="37242" x="3662363" y="2017713"/>
          <p14:tracePt t="37250" x="3662363" y="2032000"/>
          <p14:tracePt t="37258" x="3648075" y="2046288"/>
          <p14:tracePt t="37266" x="3648075" y="2060575"/>
          <p14:tracePt t="37274" x="3648075" y="2074863"/>
          <p14:tracePt t="37282" x="3633788" y="2089150"/>
          <p14:tracePt t="37290" x="3633788" y="2109788"/>
          <p14:tracePt t="37305" x="3633788" y="2124075"/>
          <p14:tracePt t="37329" x="3633788" y="2138363"/>
          <p14:tracePt t="37392" x="3633788" y="2124075"/>
          <p14:tracePt t="37408" x="3633788" y="2109788"/>
          <p14:tracePt t="37416" x="3633788" y="2089150"/>
          <p14:tracePt t="37424" x="3633788" y="2074863"/>
          <p14:tracePt t="37432" x="3633788" y="2060575"/>
          <p14:tracePt t="37440" x="3633788" y="2032000"/>
          <p14:tracePt t="37447" x="3633788" y="2017713"/>
          <p14:tracePt t="37455" x="3613150" y="1989138"/>
          <p14:tracePt t="37463" x="3613150" y="1954213"/>
          <p14:tracePt t="37471" x="3613150" y="1925638"/>
          <p14:tracePt t="37479" x="3613150" y="1884363"/>
          <p14:tracePt t="37487" x="3613150" y="1835150"/>
          <p14:tracePt t="37495" x="3613150" y="1806575"/>
          <p14:tracePt t="37503" x="3613150" y="1763713"/>
          <p14:tracePt t="37511" x="3613150" y="1720850"/>
          <p14:tracePt t="37519" x="3613150" y="1671638"/>
          <p14:tracePt t="37527" x="3613150" y="1644650"/>
          <p14:tracePt t="37535" x="3613150" y="1616075"/>
          <p14:tracePt t="37542" x="3613150" y="1581150"/>
          <p14:tracePt t="37550" x="3613150" y="1552575"/>
          <p14:tracePt t="37565" x="3613150" y="1538288"/>
          <p14:tracePt t="37573" x="3613150" y="1524000"/>
          <p14:tracePt t="37589" x="3613150" y="1509713"/>
          <p14:tracePt t="37644" x="3613150" y="1495425"/>
          <p14:tracePt t="37653" x="3598863" y="1495425"/>
          <p14:tracePt t="37676" x="3598863" y="1481138"/>
          <p14:tracePt t="37684" x="3584575" y="1481138"/>
          <p14:tracePt t="37723" x="3570288" y="1481138"/>
          <p14:tracePt t="37762" x="3556000" y="1481138"/>
          <p14:tracePt t="37786" x="3541713" y="1495425"/>
          <p14:tracePt t="37810" x="3527425" y="1509713"/>
          <p14:tracePt t="37819" x="3527425" y="1524000"/>
          <p14:tracePt t="37833" x="3513138" y="1524000"/>
          <p14:tracePt t="37841" x="3513138" y="1538288"/>
          <p14:tracePt t="37857" x="3513138" y="1552575"/>
          <p14:tracePt t="37865" x="3498850" y="1552575"/>
          <p14:tracePt t="37873" x="3498850" y="1566863"/>
          <p14:tracePt t="37881" x="3498850" y="1581150"/>
          <p14:tracePt t="37897" x="3478213" y="1601788"/>
          <p14:tracePt t="37904" x="3478213" y="1616075"/>
          <p14:tracePt t="37920" x="3478213" y="1630363"/>
          <p14:tracePt t="37936" x="3478213" y="1644650"/>
          <p14:tracePt t="37952" x="3463925" y="1644650"/>
          <p14:tracePt t="37961" x="3463925" y="1657350"/>
          <p14:tracePt t="38314" x="3463925" y="1671638"/>
          <p14:tracePt t="38322" x="3463925" y="1685925"/>
          <p14:tracePt t="38338" x="3449638" y="1720850"/>
          <p14:tracePt t="38346" x="3449638" y="1735138"/>
          <p14:tracePt t="38354" x="3449638" y="1749425"/>
          <p14:tracePt t="38362" x="3449638" y="1763713"/>
          <p14:tracePt t="38369" x="3435350" y="1778000"/>
          <p14:tracePt t="38377" x="3435350" y="1792288"/>
          <p14:tracePt t="38386" x="3435350" y="1806575"/>
          <p14:tracePt t="38401" x="3435350" y="1820863"/>
          <p14:tracePt t="38409" x="3435350" y="1835150"/>
          <p14:tracePt t="38417" x="3422650" y="1835150"/>
          <p14:tracePt t="38425" x="3422650" y="1855788"/>
          <p14:tracePt t="38440" x="3422650" y="1870075"/>
          <p14:tracePt t="38456" x="3422650" y="1884363"/>
          <p14:tracePt t="38464" x="3422650" y="1898650"/>
          <p14:tracePt t="38488" x="3422650" y="1911350"/>
          <p14:tracePt t="38503" x="3408363" y="1925638"/>
          <p14:tracePt t="38527" x="3408363" y="1939925"/>
          <p14:tracePt t="38551" x="3408363" y="1954213"/>
          <p14:tracePt t="38566" x="3408363" y="1974850"/>
          <p14:tracePt t="38582" x="3408363" y="1989138"/>
          <p14:tracePt t="38590" x="3408363" y="2003425"/>
          <p14:tracePt t="38614" x="3408363" y="2017713"/>
          <p14:tracePt t="38637" x="3408363" y="2032000"/>
          <p14:tracePt t="38653" x="3408363" y="2046288"/>
          <p14:tracePt t="38677" x="3408363" y="2060575"/>
          <p14:tracePt t="38693" x="3408363" y="2074863"/>
          <p14:tracePt t="38708" x="3408363" y="2089150"/>
          <p14:tracePt t="38740" x="3408363" y="2109788"/>
          <p14:tracePt t="38882" x="3408363" y="2089150"/>
          <p14:tracePt t="38890" x="3408363" y="2074863"/>
          <p14:tracePt t="38897" x="3408363" y="2060575"/>
          <p14:tracePt t="38913" x="3422650" y="2046288"/>
          <p14:tracePt t="38921" x="3422650" y="2032000"/>
          <p14:tracePt t="38937" x="3422650" y="2017713"/>
          <p14:tracePt t="38945" x="3422650" y="2003425"/>
          <p14:tracePt t="38953" x="3422650" y="1989138"/>
          <p14:tracePt t="38961" x="3435350" y="1954213"/>
          <p14:tracePt t="38968" x="3435350" y="1925638"/>
          <p14:tracePt t="38976" x="3449638" y="1898650"/>
          <p14:tracePt t="38984" x="3449638" y="1870075"/>
          <p14:tracePt t="38992" x="3449638" y="1835150"/>
          <p14:tracePt t="39000" x="3449638" y="1792288"/>
          <p14:tracePt t="39008" x="3449638" y="1763713"/>
          <p14:tracePt t="39016" x="3449638" y="1720850"/>
          <p14:tracePt t="39024" x="3449638" y="1700213"/>
          <p14:tracePt t="39032" x="3449638" y="1671638"/>
          <p14:tracePt t="39039" x="3449638" y="1644650"/>
          <p14:tracePt t="39048" x="3449638" y="1616075"/>
          <p14:tracePt t="39056" x="3449638" y="1601788"/>
          <p14:tracePt t="39063" x="3449638" y="1566863"/>
          <p14:tracePt t="39071" x="3449638" y="1552575"/>
          <p14:tracePt t="39079" x="3449638" y="1524000"/>
          <p14:tracePt t="39087" x="3435350" y="1495425"/>
          <p14:tracePt t="39095" x="3422650" y="1466850"/>
          <p14:tracePt t="39102" x="3408363" y="1446213"/>
          <p14:tracePt t="39110" x="3394075" y="1417638"/>
          <p14:tracePt t="39118" x="3379788" y="1390650"/>
          <p14:tracePt t="39126" x="3379788" y="1376363"/>
          <p14:tracePt t="39134" x="3359150" y="1347788"/>
          <p14:tracePt t="39142" x="3344863" y="1327150"/>
          <p14:tracePt t="39150" x="3344863" y="1312863"/>
          <p14:tracePt t="39158" x="3344863" y="1298575"/>
          <p14:tracePt t="39165" x="3330575" y="1298575"/>
          <p14:tracePt t="39173" x="3330575" y="1284288"/>
          <p14:tracePt t="39236" x="3316288" y="1270000"/>
          <p14:tracePt t="39299" x="3302000" y="1270000"/>
          <p14:tracePt t="40600" x="3302000" y="1284288"/>
          <p14:tracePt t="40624" x="3302000" y="1298575"/>
          <p14:tracePt t="40632" x="3302000" y="1312863"/>
          <p14:tracePt t="40639" x="3302000" y="1327150"/>
          <p14:tracePt t="40647" x="3302000" y="1347788"/>
          <p14:tracePt t="40655" x="3302000" y="1376363"/>
          <p14:tracePt t="40663" x="3302000" y="1390650"/>
          <p14:tracePt t="40671" x="3302000" y="1417638"/>
          <p14:tracePt t="40679" x="3302000" y="1446213"/>
          <p14:tracePt t="40687" x="3302000" y="1466850"/>
          <p14:tracePt t="40695" x="3302000" y="1495425"/>
          <p14:tracePt t="40703" x="3302000" y="1524000"/>
          <p14:tracePt t="40711" x="3302000" y="1538288"/>
          <p14:tracePt t="40719" x="3302000" y="1566863"/>
          <p14:tracePt t="40727" x="3302000" y="1601788"/>
          <p14:tracePt t="40734" x="3302000" y="1630363"/>
          <p14:tracePt t="40742" x="3302000" y="1657350"/>
          <p14:tracePt t="40750" x="3302000" y="1671638"/>
          <p14:tracePt t="40758" x="3302000" y="1720850"/>
          <p14:tracePt t="40766" x="3302000" y="1749425"/>
          <p14:tracePt t="40773" x="3302000" y="1778000"/>
          <p14:tracePt t="40781" x="3302000" y="1792288"/>
          <p14:tracePt t="40789" x="3302000" y="1820863"/>
          <p14:tracePt t="40797" x="3302000" y="1835150"/>
          <p14:tracePt t="40805" x="3302000" y="1855788"/>
          <p14:tracePt t="40813" x="3302000" y="1884363"/>
          <p14:tracePt t="40821" x="3302000" y="1898650"/>
          <p14:tracePt t="40828" x="3302000" y="1911350"/>
          <p14:tracePt t="40836" x="3302000" y="1925638"/>
          <p14:tracePt t="40845" x="3302000" y="1939925"/>
          <p14:tracePt t="40868" x="3302000" y="1954213"/>
          <p14:tracePt t="40884" x="3302000" y="1974850"/>
          <p14:tracePt t="40915" x="3302000" y="1989138"/>
          <p14:tracePt t="40923" x="3316288" y="1989138"/>
          <p14:tracePt t="40955" x="3316288" y="2003425"/>
          <p14:tracePt t="40994" x="3330575" y="2003425"/>
          <p14:tracePt t="41018" x="3330575" y="2017713"/>
          <p14:tracePt t="41041" x="3344863" y="2017713"/>
          <p14:tracePt t="41270" x="3344863" y="2003425"/>
          <p14:tracePt t="41293" x="3344863" y="1989138"/>
          <p14:tracePt t="41309" x="3344863" y="1974850"/>
          <p14:tracePt t="41357" x="3344863" y="1954213"/>
          <p14:tracePt t="41388" x="3344863" y="1939925"/>
          <p14:tracePt t="41435" x="3344863" y="1925638"/>
          <p14:tracePt t="41467" x="3344863" y="1911350"/>
          <p14:tracePt t="41506" x="3359150" y="1898650"/>
          <p14:tracePt t="41554" x="3379788" y="1898650"/>
          <p14:tracePt t="41687" x="3379788" y="1911350"/>
          <p14:tracePt t="41695" x="3394075" y="1911350"/>
          <p14:tracePt t="41703" x="3394075" y="1925638"/>
          <p14:tracePt t="41711" x="3394075" y="1939925"/>
          <p14:tracePt t="41719" x="3408363" y="1954213"/>
          <p14:tracePt t="41727" x="3408363" y="1989138"/>
          <p14:tracePt t="41735" x="3408363" y="2003425"/>
          <p14:tracePt t="41743" x="3422650" y="2046288"/>
          <p14:tracePt t="41751" x="3422650" y="2074863"/>
          <p14:tracePt t="41758" x="3435350" y="2109788"/>
          <p14:tracePt t="41766" x="3449638" y="2152650"/>
          <p14:tracePt t="41774" x="3463925" y="2179638"/>
          <p14:tracePt t="41782" x="3498850" y="2228850"/>
          <p14:tracePt t="41790" x="3513138" y="2286000"/>
          <p14:tracePt t="41798" x="3541713" y="2343150"/>
          <p14:tracePt t="41806" x="3570288" y="2392363"/>
          <p14:tracePt t="41814" x="3598863" y="2447925"/>
          <p14:tracePt t="41821" x="3633788" y="2511425"/>
          <p14:tracePt t="41830" x="3676650" y="2582863"/>
          <p14:tracePt t="41837" x="3703638" y="2646363"/>
          <p14:tracePt t="41845" x="3767138" y="2716213"/>
          <p14:tracePt t="41853" x="3810000" y="2779713"/>
          <p14:tracePt t="41861" x="3867150" y="2836863"/>
          <p14:tracePt t="41869" x="3930650" y="2900363"/>
          <p14:tracePt t="41877" x="3986213" y="2955925"/>
          <p14:tracePt t="41885" x="4049713" y="3019425"/>
          <p14:tracePt t="41892" x="4106863" y="3062288"/>
          <p14:tracePt t="41901" x="4184650" y="3125788"/>
          <p14:tracePt t="41908" x="4240213" y="3168650"/>
          <p14:tracePt t="41916" x="4303713" y="3181350"/>
          <p14:tracePt t="41924" x="4332288" y="3195638"/>
          <p14:tracePt t="41932" x="4375150" y="3224213"/>
          <p14:tracePt t="41940" x="4410075" y="3224213"/>
          <p14:tracePt t="41948" x="4438650" y="3244850"/>
          <p14:tracePt t="41956" x="4465638" y="3244850"/>
          <p14:tracePt t="41963" x="4479925" y="3244850"/>
          <p14:tracePt t="41971" x="4494213" y="3244850"/>
          <p14:tracePt t="41979" x="4514850" y="3209925"/>
          <p14:tracePt t="42224" x="4529138" y="3209925"/>
          <p14:tracePt t="42231" x="4586288" y="3209925"/>
          <p14:tracePt t="42239" x="4664075" y="3209925"/>
          <p14:tracePt t="42247" x="4733925" y="3209925"/>
          <p14:tracePt t="42255" x="4826000" y="3209925"/>
          <p14:tracePt t="42263" x="4918075" y="3209925"/>
          <p14:tracePt t="42271" x="5065713" y="3209925"/>
          <p14:tracePt t="42279" x="5241925" y="3209925"/>
          <p14:tracePt t="42286" x="5454650" y="3259138"/>
          <p14:tracePt t="42294" x="5616575" y="3287713"/>
          <p14:tracePt t="42302" x="5708650" y="3316288"/>
          <p14:tracePt t="42311" x="5856288" y="3359150"/>
          <p14:tracePt t="42319" x="6124575" y="3435350"/>
          <p14:tracePt t="42326" x="6292850" y="3498850"/>
          <p14:tracePt t="42334" x="6442075" y="3556000"/>
          <p14:tracePt t="42342" x="6511925" y="3584575"/>
          <p14:tracePt t="42350" x="6646863" y="3648075"/>
          <p14:tracePt t="42357" x="6765925" y="3689350"/>
          <p14:tracePt t="42365" x="6900863" y="3732213"/>
          <p14:tracePt t="42373" x="7019925" y="3781425"/>
          <p14:tracePt t="42381" x="7126288" y="3810000"/>
          <p14:tracePt t="42389" x="7232650" y="3838575"/>
          <p14:tracePt t="42397" x="7323138" y="3852863"/>
          <p14:tracePt t="42405" x="7366000" y="3867150"/>
          <p14:tracePt t="42413" x="7423150" y="3887788"/>
          <p14:tracePt t="42421" x="7472363" y="3902075"/>
          <p14:tracePt t="42428" x="7513638" y="3916363"/>
          <p14:tracePt t="42436" x="7542213" y="3916363"/>
          <p14:tracePt t="42444" x="7577138" y="3930650"/>
          <p14:tracePt t="42452" x="7591425" y="3930650"/>
          <p14:tracePt t="42461" x="7605713" y="3930650"/>
          <p14:tracePt t="42491" x="7620000" y="3930650"/>
          <p14:tracePt t="42539" x="7634288" y="3930650"/>
          <p14:tracePt t="42547" x="7634288" y="3916363"/>
          <p14:tracePt t="42554" x="7634288" y="3902075"/>
          <p14:tracePt t="42562" x="7648575" y="3887788"/>
          <p14:tracePt t="42570" x="7648575" y="3867150"/>
          <p14:tracePt t="42578" x="7662863" y="3824288"/>
          <p14:tracePt t="42586" x="7662863" y="3810000"/>
          <p14:tracePt t="42594" x="7662863" y="3781425"/>
          <p14:tracePt t="42602" x="7677150" y="3752850"/>
          <p14:tracePt t="42611" x="7677150" y="3689350"/>
          <p14:tracePt t="42625" x="7677150" y="3633788"/>
          <p14:tracePt t="42633" x="7677150" y="3598863"/>
          <p14:tracePt t="42641" x="7677150" y="3556000"/>
          <p14:tracePt t="42649" x="7662863" y="3513138"/>
          <p14:tracePt t="42657" x="7634288" y="3463925"/>
          <p14:tracePt t="42665" x="7620000" y="3449638"/>
          <p14:tracePt t="42673" x="7591425" y="3379788"/>
          <p14:tracePt t="42681" x="7577138" y="3359150"/>
          <p14:tracePt t="42688" x="7542213" y="3330575"/>
          <p14:tracePt t="42696" x="7513638" y="3302000"/>
          <p14:tracePt t="42704" x="7472363" y="3259138"/>
          <p14:tracePt t="42712" x="7458075" y="3259138"/>
          <p14:tracePt t="42720" x="7408863" y="3209925"/>
          <p14:tracePt t="42728" x="7380288" y="3195638"/>
          <p14:tracePt t="42736" x="7351713" y="3168650"/>
          <p14:tracePt t="42744" x="7308850" y="3140075"/>
          <p14:tracePt t="42752" x="7273925" y="3105150"/>
          <p14:tracePt t="42760" x="7218363" y="3076575"/>
          <p14:tracePt t="42767" x="7189788" y="3033713"/>
          <p14:tracePt t="42775" x="7140575" y="2990850"/>
          <p14:tracePt t="42783" x="7097713" y="2941638"/>
          <p14:tracePt t="42791" x="7054850" y="2900363"/>
          <p14:tracePt t="42799" x="7034213" y="2871788"/>
          <p14:tracePt t="42807" x="7005638" y="2836863"/>
          <p14:tracePt t="42815" x="6978650" y="2808288"/>
          <p14:tracePt t="42822" x="6964363" y="2794000"/>
          <p14:tracePt t="42830" x="6950075" y="2779713"/>
          <p14:tracePt t="42838" x="6935788" y="2765425"/>
          <p14:tracePt t="42846" x="6935788" y="2751138"/>
          <p14:tracePt t="42854" x="6915150" y="2751138"/>
          <p14:tracePt t="42862" x="6915150" y="2736850"/>
          <p14:tracePt t="42885" x="6900863" y="2736850"/>
          <p14:tracePt t="42901" x="6886575" y="2716213"/>
          <p14:tracePt t="42909" x="6872288" y="2701925"/>
          <p14:tracePt t="42917" x="6872288" y="2687638"/>
          <p14:tracePt t="42925" x="6843713" y="2660650"/>
          <p14:tracePt t="42933" x="6829425" y="2646363"/>
          <p14:tracePt t="42941" x="6800850" y="2597150"/>
          <p14:tracePt t="42949" x="6780213" y="2582863"/>
          <p14:tracePt t="42956" x="6751638" y="2554288"/>
          <p14:tracePt t="42964" x="6737350" y="2540000"/>
          <p14:tracePt t="42972" x="6724650" y="2511425"/>
          <p14:tracePt t="42980" x="6710363" y="2497138"/>
          <p14:tracePt t="42988" x="6696075" y="2482850"/>
          <p14:tracePt t="42996" x="6696075" y="2462213"/>
          <p14:tracePt t="43004" x="6681788" y="2462213"/>
          <p14:tracePt t="43019" x="6681788" y="2447925"/>
          <p14:tracePt t="43027" x="6661150" y="2447925"/>
          <p14:tracePt t="43035" x="6661150" y="2433638"/>
          <p14:tracePt t="43044" x="6646863" y="2433638"/>
          <p14:tracePt t="43052" x="6646863" y="2419350"/>
          <p14:tracePt t="43059" x="6646863" y="2406650"/>
          <p14:tracePt t="43067" x="6646863" y="2378075"/>
          <p14:tracePt t="43075" x="6632575" y="2363788"/>
          <p14:tracePt t="43082" x="6632575" y="2343150"/>
          <p14:tracePt t="43091" x="6618288" y="2328863"/>
          <p14:tracePt t="43098" x="6618288" y="2314575"/>
          <p14:tracePt t="43106" x="6618288" y="2300288"/>
          <p14:tracePt t="43114" x="6604000" y="2300288"/>
          <p14:tracePt t="43146" x="6589713" y="2300288"/>
          <p14:tracePt t="43161" x="6575425" y="2300288"/>
          <p14:tracePt t="43169" x="6561138" y="2300288"/>
          <p14:tracePt t="43177" x="6546850" y="2314575"/>
          <p14:tracePt t="43186" x="6511925" y="2343150"/>
          <p14:tracePt t="43194" x="6497638" y="2363788"/>
          <p14:tracePt t="43201" x="6470650" y="2392363"/>
          <p14:tracePt t="43209" x="6442075" y="2419350"/>
          <p14:tracePt t="43217" x="6407150" y="2462213"/>
          <p14:tracePt t="43224" x="6378575" y="2497138"/>
          <p14:tracePt t="43232" x="6350000" y="2525713"/>
          <p14:tracePt t="43240" x="6321425" y="2554288"/>
          <p14:tracePt t="43248" x="6307138" y="2582863"/>
          <p14:tracePt t="43256" x="6272213" y="2617788"/>
          <p14:tracePt t="43264" x="6229350" y="2673350"/>
          <p14:tracePt t="43272" x="6216650" y="2701925"/>
          <p14:tracePt t="43280" x="6202363" y="2751138"/>
          <p14:tracePt t="43288" x="6202363" y="2794000"/>
          <p14:tracePt t="43295" x="6188075" y="2836863"/>
          <p14:tracePt t="43303" x="6173788" y="2900363"/>
          <p14:tracePt t="43311" x="6153150" y="2955925"/>
          <p14:tracePt t="43319" x="6153150" y="3005138"/>
          <p14:tracePt t="43327" x="6138863" y="3076575"/>
          <p14:tracePt t="43336" x="6138863" y="3105150"/>
          <p14:tracePt t="43343" x="6124575" y="3195638"/>
          <p14:tracePt t="43351" x="6124575" y="3209925"/>
          <p14:tracePt t="43358" x="6110288" y="3259138"/>
          <p14:tracePt t="43366" x="6110288" y="3302000"/>
          <p14:tracePt t="43374" x="6110288" y="3344863"/>
          <p14:tracePt t="43382" x="6110288" y="3394075"/>
          <p14:tracePt t="43390" x="6110288" y="3422650"/>
          <p14:tracePt t="43398" x="6110288" y="3478213"/>
          <p14:tracePt t="43406" x="6110288" y="3527425"/>
          <p14:tracePt t="43414" x="6110288" y="3570288"/>
          <p14:tracePt t="43422" x="6110288" y="3613150"/>
          <p14:tracePt t="43429" x="6110288" y="3676650"/>
          <p14:tracePt t="43437" x="6138863" y="3732213"/>
          <p14:tracePt t="43445" x="6188075" y="3795713"/>
          <p14:tracePt t="43453" x="6229350" y="3867150"/>
          <p14:tracePt t="43461" x="6292850" y="3943350"/>
          <p14:tracePt t="43469" x="6350000" y="4021138"/>
          <p14:tracePt t="43477" x="6407150" y="4092575"/>
          <p14:tracePt t="43486" x="6483350" y="4170363"/>
          <p14:tracePt t="43492" x="6546850" y="4225925"/>
          <p14:tracePt t="43500" x="6604000" y="4289425"/>
          <p14:tracePt t="43508" x="6681788" y="4332288"/>
          <p14:tracePt t="43516" x="6751638" y="4375150"/>
          <p14:tracePt t="43524" x="6815138" y="4424363"/>
          <p14:tracePt t="43532" x="6900863" y="4451350"/>
          <p14:tracePt t="43540" x="6978650" y="4494213"/>
          <p14:tracePt t="43547" x="7054850" y="4529138"/>
          <p14:tracePt t="43556" x="7140575" y="4543425"/>
          <p14:tracePt t="43563" x="7308850" y="4600575"/>
          <p14:tracePt t="43571" x="7408863" y="4629150"/>
          <p14:tracePt t="43579" x="7527925" y="4678363"/>
          <p14:tracePt t="43587" x="7591425" y="4692650"/>
          <p14:tracePt t="43595" x="7712075" y="4733925"/>
          <p14:tracePt t="43603" x="7816850" y="4783138"/>
          <p14:tracePt t="43611" x="7902575" y="4811713"/>
          <p14:tracePt t="43619" x="7980363" y="4840288"/>
          <p14:tracePt t="43627" x="8035925" y="4854575"/>
          <p14:tracePt t="43635" x="8113713" y="4883150"/>
          <p14:tracePt t="43642" x="8128000" y="4883150"/>
          <p14:tracePt t="43650" x="8185150" y="4903788"/>
          <p14:tracePt t="43658" x="8234363" y="4903788"/>
          <p14:tracePt t="43666" x="8261350" y="4903788"/>
          <p14:tracePt t="43674" x="8339138" y="4918075"/>
          <p14:tracePt t="43682" x="8367713" y="4918075"/>
          <p14:tracePt t="43689" x="8410575" y="4918075"/>
          <p14:tracePt t="43697" x="8474075" y="4918075"/>
          <p14:tracePt t="43705" x="8529638" y="4918075"/>
          <p14:tracePt t="43713" x="8593138" y="4918075"/>
          <p14:tracePt t="43721" x="8664575" y="4918075"/>
          <p14:tracePt t="43729" x="8756650" y="4918075"/>
          <p14:tracePt t="43737" x="8832850" y="4918075"/>
          <p14:tracePt t="43745" x="8918575" y="4918075"/>
          <p14:tracePt t="43753" x="8967788" y="4932363"/>
          <p14:tracePt t="43761" x="9023350" y="4946650"/>
          <p14:tracePt t="43769" x="9115425" y="4959350"/>
          <p14:tracePt t="43777" x="9144000" y="4973638"/>
          <p14:tracePt t="43784" x="9172575" y="4973638"/>
          <p14:tracePt t="43792" x="9201150" y="4973638"/>
          <p14:tracePt t="43800" x="9250363" y="4973638"/>
          <p14:tracePt t="43808" x="9277350" y="4973638"/>
          <p14:tracePt t="43815" x="9305925" y="4973638"/>
          <p14:tracePt t="43823" x="9320213" y="4973638"/>
          <p14:tracePt t="43831" x="9340850" y="4973638"/>
          <p14:tracePt t="43839" x="9355138" y="4959350"/>
          <p14:tracePt t="43847" x="9369425" y="4959350"/>
          <p14:tracePt t="43855" x="9383713" y="4959350"/>
          <p14:tracePt t="43863" x="9398000" y="4946650"/>
          <p14:tracePt t="43886" x="9412288" y="4946650"/>
          <p14:tracePt t="43902" x="9412288" y="4932363"/>
          <p14:tracePt t="43918" x="9426575" y="4918075"/>
          <p14:tracePt t="43926" x="9426575" y="4903788"/>
          <p14:tracePt t="43942" x="9426575" y="4868863"/>
          <p14:tracePt t="43949" x="9426575" y="4854575"/>
          <p14:tracePt t="43958" x="9426575" y="4826000"/>
          <p14:tracePt t="43965" x="9426575" y="4811713"/>
          <p14:tracePt t="43973" x="9426575" y="4797425"/>
          <p14:tracePt t="43981" x="9426575" y="4768850"/>
          <p14:tracePt t="43989" x="9426575" y="4733925"/>
          <p14:tracePt t="43997" x="9426575" y="4719638"/>
          <p14:tracePt t="44005" x="9426575" y="4705350"/>
          <p14:tracePt t="44013" x="9412288" y="4678363"/>
          <p14:tracePt t="44020" x="9398000" y="4649788"/>
          <p14:tracePt t="44028" x="9383713" y="4614863"/>
          <p14:tracePt t="44036" x="9355138" y="4586288"/>
          <p14:tracePt t="44044" x="9340850" y="4529138"/>
          <p14:tracePt t="44052" x="9291638" y="4479925"/>
          <p14:tracePt t="44061" x="9264650" y="4438650"/>
          <p14:tracePt t="44069" x="9236075" y="4375150"/>
          <p14:tracePt t="44076" x="9221788" y="4360863"/>
          <p14:tracePt t="44084" x="9186863" y="4318000"/>
          <p14:tracePt t="44091" x="9172575" y="4275138"/>
          <p14:tracePt t="44099" x="9158288" y="4240213"/>
          <p14:tracePt t="44107" x="9144000" y="4225925"/>
          <p14:tracePt t="44115" x="9144000" y="4197350"/>
          <p14:tracePt t="44123" x="9129713" y="4184650"/>
          <p14:tracePt t="44131" x="9129713" y="4170363"/>
          <p14:tracePt t="44139" x="9115425" y="4170363"/>
          <p14:tracePt t="44147" x="9115425" y="4156075"/>
          <p14:tracePt t="44162" x="9101138" y="4121150"/>
          <p14:tracePt t="44170" x="9086850" y="4106863"/>
          <p14:tracePt t="44178" x="9051925" y="4078288"/>
          <p14:tracePt t="44186" x="9010650" y="4006850"/>
          <p14:tracePt t="44194" x="8947150" y="3930650"/>
          <p14:tracePt t="44202" x="8890000" y="3824288"/>
          <p14:tracePt t="44211" x="8832850" y="3752850"/>
          <p14:tracePt t="44218" x="8742363" y="3648075"/>
          <p14:tracePt t="44225" x="8664575" y="3556000"/>
          <p14:tracePt t="44233" x="8636000" y="3513138"/>
          <p14:tracePt t="44241" x="8593138" y="3449638"/>
          <p14:tracePt t="44249" x="8529638" y="3408363"/>
          <p14:tracePt t="44257" x="8502650" y="3379788"/>
          <p14:tracePt t="44265" x="8474075" y="3344863"/>
          <p14:tracePt t="44273" x="8459788" y="3330575"/>
          <p14:tracePt t="44281" x="8439150" y="3330575"/>
          <p14:tracePt t="44288" x="8410575" y="3330575"/>
          <p14:tracePt t="44296" x="8396288" y="3316288"/>
          <p14:tracePt t="44304" x="8367713" y="3316288"/>
          <p14:tracePt t="44312" x="8353425" y="3316288"/>
          <p14:tracePt t="44320" x="8324850" y="3316288"/>
          <p14:tracePt t="44328" x="8289925" y="3316288"/>
          <p14:tracePt t="44336" x="8275638" y="3316288"/>
          <p14:tracePt t="44344" x="8248650" y="3316288"/>
          <p14:tracePt t="44352" x="8220075" y="3316288"/>
          <p14:tracePt t="44360" x="8205788" y="3302000"/>
          <p14:tracePt t="44367" x="8170863" y="3302000"/>
          <p14:tracePt t="44375" x="8156575" y="3287713"/>
          <p14:tracePt t="44383" x="8142288" y="3287713"/>
          <p14:tracePt t="44391" x="8113713" y="3287713"/>
          <p14:tracePt t="44407" x="8099425" y="3273425"/>
          <p14:tracePt t="44415" x="8085138" y="3273425"/>
          <p14:tracePt t="44423" x="8070850" y="3273425"/>
          <p14:tracePt t="44431" x="8050213" y="3273425"/>
          <p14:tracePt t="44446" x="8035925" y="3273425"/>
          <p14:tracePt t="44462" x="8021638" y="3273425"/>
          <p14:tracePt t="44493" x="8007350" y="3259138"/>
          <p14:tracePt t="44627" x="7994650" y="3259138"/>
          <p14:tracePt t="44903" x="7980363" y="3259138"/>
          <p14:tracePt t="44919" x="7966075" y="3259138"/>
          <p14:tracePt t="44927" x="7951788" y="3259138"/>
          <p14:tracePt t="44936" x="7931150" y="3259138"/>
          <p14:tracePt t="44944" x="7916863" y="3259138"/>
          <p14:tracePt t="44950" x="7902575" y="3259138"/>
          <p14:tracePt t="44958" x="7888288" y="3259138"/>
          <p14:tracePt t="44966" x="7874000" y="3259138"/>
          <p14:tracePt t="44974" x="7845425" y="3259138"/>
          <p14:tracePt t="44982" x="7831138" y="3259138"/>
          <p14:tracePt t="44990" x="7816850" y="3259138"/>
          <p14:tracePt t="44998" x="7796213" y="3259138"/>
          <p14:tracePt t="45006" x="7767638" y="3273425"/>
          <p14:tracePt t="45014" x="7753350" y="3273425"/>
          <p14:tracePt t="45022" x="7726363" y="3287713"/>
          <p14:tracePt t="45029" x="7712075" y="3287713"/>
          <p14:tracePt t="45037" x="7677150" y="3302000"/>
          <p14:tracePt t="45045" x="7662863" y="3316288"/>
          <p14:tracePt t="45053" x="7634288" y="3316288"/>
          <p14:tracePt t="45061" x="7620000" y="3330575"/>
          <p14:tracePt t="45069" x="7605713" y="3330575"/>
          <p14:tracePt t="45077" x="7591425" y="3344863"/>
          <p14:tracePt t="45085" x="7577138" y="3344863"/>
          <p14:tracePt t="45092" x="7562850" y="3344863"/>
          <p14:tracePt t="45100" x="7562850" y="3359150"/>
          <p14:tracePt t="45108" x="7542213" y="3359150"/>
          <p14:tracePt t="45337" x="7542213" y="3344863"/>
          <p14:tracePt t="45360" x="7542213" y="3330575"/>
          <p14:tracePt t="45392" x="7542213" y="3316288"/>
          <p14:tracePt t="45534" x="7527925" y="3316288"/>
          <p14:tracePt t="45549" x="7527925" y="3302000"/>
          <p14:tracePt t="45557" x="7513638" y="3302000"/>
          <p14:tracePt t="45581" x="7513638" y="3287713"/>
          <p14:tracePt t="45589" x="7499350" y="3287713"/>
          <p14:tracePt t="45605" x="7486650" y="3273425"/>
          <p14:tracePt t="45620" x="7486650" y="3259138"/>
          <p14:tracePt t="45636" x="7486650" y="3244850"/>
          <p14:tracePt t="45644" x="7472363" y="3224213"/>
          <p14:tracePt t="45660" x="7472363" y="3209925"/>
          <p14:tracePt t="45669" x="7472363" y="3195638"/>
          <p14:tracePt t="45676" x="7472363" y="3181350"/>
          <p14:tracePt t="45683" x="7472363" y="3154363"/>
          <p14:tracePt t="45692" x="7472363" y="3125788"/>
          <p14:tracePt t="45699" x="7472363" y="3076575"/>
          <p14:tracePt t="45707" x="7472363" y="3048000"/>
          <p14:tracePt t="45715" x="7472363" y="3005138"/>
          <p14:tracePt t="45723" x="7486650" y="2990850"/>
          <p14:tracePt t="45731" x="7486650" y="2941638"/>
          <p14:tracePt t="45739" x="7499350" y="2900363"/>
          <p14:tracePt t="45746" x="7513638" y="2871788"/>
          <p14:tracePt t="45754" x="7513638" y="2851150"/>
          <p14:tracePt t="45762" x="7527925" y="2822575"/>
          <p14:tracePt t="45770" x="7527925" y="2808288"/>
          <p14:tracePt t="45778" x="7542213" y="2794000"/>
          <p14:tracePt t="45810" x="7542213" y="2779713"/>
          <p14:tracePt t="45817" x="7562850" y="2779713"/>
          <p14:tracePt t="45873" x="7562850" y="2765425"/>
          <p14:tracePt t="45888" x="7562850" y="2751138"/>
          <p14:tracePt t="45904" x="7562850" y="2736850"/>
          <p14:tracePt t="45912" x="7562850" y="2716213"/>
          <p14:tracePt t="45928" x="7562850" y="2701925"/>
          <p14:tracePt t="45943" x="7562850" y="2687638"/>
          <p14:tracePt t="45959" x="7562850" y="2673350"/>
          <p14:tracePt t="45999" x="7562850" y="2660650"/>
          <p14:tracePt t="46874" x="7542213" y="2660650"/>
          <p14:tracePt t="46897" x="7542213" y="2673350"/>
          <p14:tracePt t="46937" x="7527925" y="2673350"/>
          <p14:tracePt t="47023" x="7527925" y="2660650"/>
          <p14:tracePt t="47031" x="7527925" y="2632075"/>
          <p14:tracePt t="47039" x="7542213" y="2597150"/>
          <p14:tracePt t="47047" x="7577138" y="2568575"/>
          <p14:tracePt t="47055" x="7605713" y="2540000"/>
          <p14:tracePt t="47063" x="7648575" y="2511425"/>
          <p14:tracePt t="47071" x="7677150" y="2497138"/>
          <p14:tracePt t="47078" x="7726363" y="2482850"/>
          <p14:tracePt t="47086" x="7767638" y="2447925"/>
          <p14:tracePt t="47094" x="7796213" y="2447925"/>
          <p14:tracePt t="47102" x="7845425" y="2433638"/>
          <p14:tracePt t="47111" x="7902575" y="2419350"/>
          <p14:tracePt t="47119" x="7951788" y="2406650"/>
          <p14:tracePt t="47126" x="7994650" y="2406650"/>
          <p14:tracePt t="47134" x="8050213" y="2378075"/>
          <p14:tracePt t="47142" x="8099425" y="2363788"/>
          <p14:tracePt t="47149" x="8142288" y="2343150"/>
          <p14:tracePt t="47157" x="8205788" y="2328863"/>
          <p14:tracePt t="47165" x="8248650" y="2300288"/>
          <p14:tracePt t="47173" x="8304213" y="2286000"/>
          <p14:tracePt t="47181" x="8367713" y="2271713"/>
          <p14:tracePt t="47189" x="8424863" y="2271713"/>
          <p14:tracePt t="47197" x="8488363" y="2271713"/>
          <p14:tracePt t="47205" x="8543925" y="2271713"/>
          <p14:tracePt t="47212" x="8578850" y="2271713"/>
          <p14:tracePt t="47220" x="8607425" y="2271713"/>
          <p14:tracePt t="47228" x="8650288" y="2271713"/>
          <p14:tracePt t="47236" x="8664575" y="2271713"/>
          <p14:tracePt t="47244" x="8678863" y="2271713"/>
          <p14:tracePt t="47260" x="8693150" y="2271713"/>
          <p14:tracePt t="47283" x="8693150" y="2286000"/>
          <p14:tracePt t="47323" x="8678863" y="2300288"/>
          <p14:tracePt t="47339" x="8664575" y="2300288"/>
          <p14:tracePt t="47347" x="8650288" y="2300288"/>
          <p14:tracePt t="47354" x="8650288" y="2314575"/>
          <p14:tracePt t="47362" x="8636000" y="2314575"/>
          <p14:tracePt t="47370" x="8621713" y="2314575"/>
          <p14:tracePt t="47378" x="8607425" y="2328863"/>
          <p14:tracePt t="47386" x="8593138" y="2328863"/>
          <p14:tracePt t="47394" x="8578850" y="2343150"/>
          <p14:tracePt t="47402" x="8558213" y="2363788"/>
          <p14:tracePt t="47410" x="8529638" y="2363788"/>
          <p14:tracePt t="47417" x="8515350" y="2378075"/>
          <p14:tracePt t="47425" x="8488363" y="2378075"/>
          <p14:tracePt t="47433" x="8474075" y="2378075"/>
          <p14:tracePt t="47441" x="8439150" y="2392363"/>
          <p14:tracePt t="47449" x="8410575" y="2392363"/>
          <p14:tracePt t="47457" x="8396288" y="2392363"/>
          <p14:tracePt t="47465" x="8382000" y="2392363"/>
          <p14:tracePt t="47473" x="8367713" y="2392363"/>
          <p14:tracePt t="47488" x="8353425" y="2392363"/>
          <p14:tracePt t="47543" x="8339138" y="2392363"/>
          <p14:tracePt t="47559" x="8324850" y="2392363"/>
          <p14:tracePt t="47567" x="8304213" y="2392363"/>
          <p14:tracePt t="47575" x="8289925" y="2392363"/>
          <p14:tracePt t="47583" x="8275638" y="2392363"/>
          <p14:tracePt t="47591" x="8248650" y="2392363"/>
          <p14:tracePt t="47599" x="8234363" y="2392363"/>
          <p14:tracePt t="47607" x="8205788" y="2392363"/>
          <p14:tracePt t="47622" x="8185150" y="2392363"/>
          <p14:tracePt t="47630" x="8170863" y="2392363"/>
          <p14:tracePt t="47654" x="8156575" y="2392363"/>
          <p14:tracePt t="47693" x="8142288" y="2392363"/>
          <p14:tracePt t="47709" x="8128000" y="2406650"/>
          <p14:tracePt t="47725" x="8113713" y="2406650"/>
          <p14:tracePt t="47733" x="8099425" y="2406650"/>
          <p14:tracePt t="47741" x="8085138" y="2419350"/>
          <p14:tracePt t="47756" x="8070850" y="2433638"/>
          <p14:tracePt t="47764" x="8050213" y="2433638"/>
          <p14:tracePt t="47772" x="8035925" y="2433638"/>
          <p14:tracePt t="47780" x="8035925" y="2447925"/>
          <p14:tracePt t="47788" x="8021638" y="2447925"/>
          <p14:tracePt t="47811" x="8007350" y="2447925"/>
          <p14:tracePt t="47851" x="7994650" y="2447925"/>
          <p14:tracePt t="47882" x="7980363" y="2447925"/>
          <p14:tracePt t="47906" x="7966075" y="2447925"/>
          <p14:tracePt t="47945" x="7951788" y="2447925"/>
          <p14:tracePt t="47985" x="7931150" y="2447925"/>
          <p14:tracePt t="48000" x="7931150" y="2433638"/>
          <p14:tracePt t="48009" x="7916863" y="2433638"/>
          <p14:tracePt t="48032" x="7902575" y="2419350"/>
          <p14:tracePt t="48048" x="7888288" y="2419350"/>
          <p14:tracePt t="48064" x="7874000" y="2419350"/>
          <p14:tracePt t="48079" x="7859713" y="2419350"/>
          <p14:tracePt t="48087" x="7845425" y="2419350"/>
          <p14:tracePt t="48111" x="7831138" y="2419350"/>
          <p14:tracePt t="48127" x="7816850" y="2419350"/>
          <p14:tracePt t="48166" x="7796213" y="2419350"/>
          <p14:tracePt t="48308" x="7816850" y="2419350"/>
          <p14:tracePt t="48316" x="7831138" y="2419350"/>
          <p14:tracePt t="48324" x="7845425" y="2419350"/>
          <p14:tracePt t="48332" x="7874000" y="2419350"/>
          <p14:tracePt t="48339" x="7902575" y="2419350"/>
          <p14:tracePt t="48347" x="7951788" y="2419350"/>
          <p14:tracePt t="48355" x="7994650" y="2419350"/>
          <p14:tracePt t="48363" x="8035925" y="2419350"/>
          <p14:tracePt t="48371" x="8085138" y="2419350"/>
          <p14:tracePt t="48379" x="8156575" y="2419350"/>
          <p14:tracePt t="48387" x="8275638" y="2419350"/>
          <p14:tracePt t="48395" x="8339138" y="2419350"/>
          <p14:tracePt t="48402" x="8424863" y="2419350"/>
          <p14:tracePt t="48411" x="8515350" y="2419350"/>
          <p14:tracePt t="48419" x="8607425" y="2419350"/>
          <p14:tracePt t="48427" x="8693150" y="2406650"/>
          <p14:tracePt t="48434" x="8783638" y="2406650"/>
          <p14:tracePt t="48442" x="8861425" y="2406650"/>
          <p14:tracePt t="48450" x="8947150" y="2406650"/>
          <p14:tracePt t="48458" x="9023350" y="2406650"/>
          <p14:tracePt t="48466" x="9115425" y="2406650"/>
          <p14:tracePt t="48473" x="9172575" y="2406650"/>
          <p14:tracePt t="48481" x="9221788" y="2406650"/>
          <p14:tracePt t="48489" x="9264650" y="2406650"/>
          <p14:tracePt t="48497" x="9320213" y="2419350"/>
          <p14:tracePt t="48505" x="9369425" y="2419350"/>
          <p14:tracePt t="48513" x="9398000" y="2433638"/>
          <p14:tracePt t="48521" x="9426575" y="2433638"/>
          <p14:tracePt t="48529" x="9455150" y="2447925"/>
          <p14:tracePt t="48537" x="9475788" y="2447925"/>
          <p14:tracePt t="48552" x="9490075" y="2447925"/>
          <p14:tracePt t="48561" x="9490075" y="2462213"/>
          <p14:tracePt t="48584" x="9504363" y="2462213"/>
          <p14:tracePt t="48599" x="9504363" y="2482850"/>
          <p14:tracePt t="48615" x="9518650" y="2497138"/>
          <p14:tracePt t="48631" x="9518650" y="2511425"/>
          <p14:tracePt t="48647" x="9531350" y="2525713"/>
          <p14:tracePt t="48678" x="9531350" y="2540000"/>
          <p14:tracePt t="48686" x="9545638" y="2540000"/>
          <p14:tracePt t="48836" x="9545638" y="2554288"/>
          <p14:tracePt t="48852" x="9545638" y="2568575"/>
          <p14:tracePt t="48861" x="9545638" y="2582863"/>
          <p14:tracePt t="48867" x="9545638" y="2597150"/>
          <p14:tracePt t="48875" x="9545638" y="2632075"/>
          <p14:tracePt t="48883" x="9559925" y="2660650"/>
          <p14:tracePt t="48891" x="9559925" y="2673350"/>
          <p14:tracePt t="48899" x="9559925" y="2701925"/>
          <p14:tracePt t="48907" x="9574213" y="2716213"/>
          <p14:tracePt t="48915" x="9574213" y="2736850"/>
          <p14:tracePt t="48923" x="9594850" y="2751138"/>
          <p14:tracePt t="48931" x="9609138" y="2765425"/>
          <p14:tracePt t="48938" x="9609138" y="2779713"/>
          <p14:tracePt t="48946" x="9623425" y="2794000"/>
          <p14:tracePt t="48955" x="9623425" y="2808288"/>
          <p14:tracePt t="48962" x="9637713" y="2822575"/>
          <p14:tracePt t="48978" x="9652000" y="2836863"/>
          <p14:tracePt t="48986" x="9652000" y="2851150"/>
          <p14:tracePt t="48994" x="9652000" y="2871788"/>
          <p14:tracePt t="49002" x="9666288" y="2886075"/>
          <p14:tracePt t="49017" x="9666288" y="2900363"/>
          <p14:tracePt t="49025" x="9666288" y="2914650"/>
          <p14:tracePt t="49041" x="9680575" y="2927350"/>
          <p14:tracePt t="49056" x="9680575" y="2941638"/>
          <p14:tracePt t="49072" x="9680575" y="2955925"/>
          <p14:tracePt t="49096" x="9680575" y="2970213"/>
          <p14:tracePt t="49112" x="9694863" y="2970213"/>
          <p14:tracePt t="49120" x="9694863" y="2990850"/>
          <p14:tracePt t="49128" x="9694863" y="3005138"/>
          <p14:tracePt t="49143" x="9709150" y="3019425"/>
          <p14:tracePt t="49159" x="9709150" y="3033713"/>
          <p14:tracePt t="49317" x="9680575" y="3033713"/>
          <p14:tracePt t="49325" x="9652000" y="3033713"/>
          <p14:tracePt t="49333" x="9609138" y="3019425"/>
          <p14:tracePt t="49340" x="9559925" y="2990850"/>
          <p14:tracePt t="49348" x="9504363" y="2970213"/>
          <p14:tracePt t="49356" x="9455150" y="2927350"/>
          <p14:tracePt t="49364" x="9398000" y="2900363"/>
          <p14:tracePt t="49372" x="9340850" y="2871788"/>
          <p14:tracePt t="49380" x="9291638" y="2822575"/>
          <p14:tracePt t="49388" x="9250363" y="2794000"/>
          <p14:tracePt t="49396" x="9186863" y="2765425"/>
          <p14:tracePt t="49404" x="9158288" y="2716213"/>
          <p14:tracePt t="49411" x="9101138" y="2687638"/>
          <p14:tracePt t="49419" x="9051925" y="2660650"/>
          <p14:tracePt t="49427" x="9023350" y="2646363"/>
          <p14:tracePt t="49436" x="8996363" y="2617788"/>
          <p14:tracePt t="49444" x="8947150" y="2582863"/>
          <p14:tracePt t="49451" x="8904288" y="2568575"/>
          <p14:tracePt t="49459" x="8875713" y="2540000"/>
          <p14:tracePt t="49466" x="8847138" y="2525713"/>
          <p14:tracePt t="49475" x="8812213" y="2511425"/>
          <p14:tracePt t="49482" x="8783638" y="2497138"/>
          <p14:tracePt t="49490" x="8756650" y="2482850"/>
          <p14:tracePt t="49498" x="8742363" y="2462213"/>
          <p14:tracePt t="49506" x="8728075" y="2462213"/>
          <p14:tracePt t="49514" x="8713788" y="2447925"/>
          <p14:tracePt t="49529" x="8693150" y="2447925"/>
          <p14:tracePt t="49537" x="8693150" y="2433638"/>
          <p14:tracePt t="49616" x="8693150" y="2419350"/>
          <p14:tracePt t="49648" x="8713788" y="2419350"/>
          <p14:tracePt t="49656" x="8728075" y="2419350"/>
          <p14:tracePt t="49664" x="8756650" y="2419350"/>
          <p14:tracePt t="49671" x="8797925" y="2419350"/>
          <p14:tracePt t="49679" x="8847138" y="2419350"/>
          <p14:tracePt t="49687" x="8890000" y="2419350"/>
          <p14:tracePt t="49695" x="8967788" y="2406650"/>
          <p14:tracePt t="49703" x="9023350" y="2406650"/>
          <p14:tracePt t="49711" x="9101138" y="2406650"/>
          <p14:tracePt t="49719" x="9172575" y="2392363"/>
          <p14:tracePt t="49727" x="9236075" y="2392363"/>
          <p14:tracePt t="49735" x="9264650" y="2392363"/>
          <p14:tracePt t="49742" x="9340850" y="2378075"/>
          <p14:tracePt t="49750" x="9383713" y="2378075"/>
          <p14:tracePt t="49758" x="9426575" y="2378075"/>
          <p14:tracePt t="49766" x="9455150" y="2378075"/>
          <p14:tracePt t="49774" x="9490075" y="2378075"/>
          <p14:tracePt t="49782" x="9518650" y="2378075"/>
          <p14:tracePt t="49790" x="9531350" y="2378075"/>
          <p14:tracePt t="49797" x="9545638" y="2378075"/>
          <p14:tracePt t="49805" x="9559925" y="2392363"/>
          <p14:tracePt t="49821" x="9574213" y="2392363"/>
          <p14:tracePt t="49837" x="9574213" y="2406650"/>
          <p14:tracePt t="51610" x="9559925" y="2406650"/>
          <p14:tracePt t="51673" x="9559925" y="2419350"/>
          <p14:tracePt t="51681" x="9545638" y="2419350"/>
          <p14:tracePt t="51697" x="9531350" y="2419350"/>
          <p14:tracePt t="51721" x="9518650" y="2419350"/>
          <p14:tracePt t="51728" x="9504363" y="2419350"/>
          <p14:tracePt t="51744" x="9490075" y="2419350"/>
          <p14:tracePt t="51752" x="9475788" y="2419350"/>
          <p14:tracePt t="51760" x="9455150" y="2419350"/>
          <p14:tracePt t="51768" x="9440863" y="2419350"/>
          <p14:tracePt t="51776" x="9426575" y="2419350"/>
          <p14:tracePt t="51784" x="9412288" y="2419350"/>
          <p14:tracePt t="51791" x="9383713" y="2419350"/>
          <p14:tracePt t="51799" x="9369425" y="2419350"/>
          <p14:tracePt t="51807" x="9340850" y="2419350"/>
          <p14:tracePt t="51815" x="9305925" y="2419350"/>
          <p14:tracePt t="51823" x="9277350" y="2419350"/>
          <p14:tracePt t="51831" x="9264650" y="2419350"/>
          <p14:tracePt t="51839" x="9236075" y="2419350"/>
          <p14:tracePt t="51847" x="9221788" y="2419350"/>
          <p14:tracePt t="51854" x="9201150" y="2419350"/>
          <p14:tracePt t="51863" x="9186863" y="2419350"/>
          <p14:tracePt t="51870" x="9158288" y="2419350"/>
          <p14:tracePt t="51878" x="9144000" y="2419350"/>
          <p14:tracePt t="51886" x="9129713" y="2419350"/>
          <p14:tracePt t="51894" x="9101138" y="2419350"/>
          <p14:tracePt t="51902" x="9051925" y="2419350"/>
          <p14:tracePt t="51910" x="9023350" y="2419350"/>
          <p14:tracePt t="51918" x="8982075" y="2419350"/>
          <p14:tracePt t="51925" x="8932863" y="2419350"/>
          <p14:tracePt t="51933" x="8890000" y="2419350"/>
          <p14:tracePt t="51941" x="8832850" y="2406650"/>
          <p14:tracePt t="51949" x="8812213" y="2392363"/>
          <p14:tracePt t="51957" x="8756650" y="2392363"/>
          <p14:tracePt t="51965" x="8728075" y="2392363"/>
          <p14:tracePt t="51973" x="8693150" y="2378075"/>
          <p14:tracePt t="51981" x="8664575" y="2363788"/>
          <p14:tracePt t="51989" x="8636000" y="2363788"/>
          <p14:tracePt t="51997" x="8621713" y="2343150"/>
          <p14:tracePt t="52004" x="8607425" y="2343150"/>
          <p14:tracePt t="52012" x="8593138" y="2343150"/>
          <p14:tracePt t="52020" x="8578850" y="2328863"/>
          <p14:tracePt t="52043" x="8558213" y="2328863"/>
          <p14:tracePt t="52241" x="8578850" y="2328863"/>
          <p14:tracePt t="52249" x="8593138" y="2328863"/>
          <p14:tracePt t="52256" x="8636000" y="2328863"/>
          <p14:tracePt t="52264" x="8678863" y="2343150"/>
          <p14:tracePt t="52272" x="8728075" y="2363788"/>
          <p14:tracePt t="52280" x="8797925" y="2378075"/>
          <p14:tracePt t="52288" x="8875713" y="2392363"/>
          <p14:tracePt t="52296" x="8967788" y="2392363"/>
          <p14:tracePt t="52304" x="9051925" y="2406650"/>
          <p14:tracePt t="52312" x="9221788" y="2406650"/>
          <p14:tracePt t="52319" x="9340850" y="2406650"/>
          <p14:tracePt t="52327" x="9398000" y="2419350"/>
          <p14:tracePt t="52336" x="9518650" y="2447925"/>
          <p14:tracePt t="52344" x="9623425" y="2482850"/>
          <p14:tracePt t="52352" x="9729788" y="2525713"/>
          <p14:tracePt t="52359" x="9799638" y="2582863"/>
          <p14:tracePt t="52367" x="9891713" y="2646363"/>
          <p14:tracePt t="52375" x="9920288" y="2673350"/>
          <p14:tracePt t="52383" x="9963150" y="2716213"/>
          <p14:tracePt t="52391" x="9998075" y="2751138"/>
          <p14:tracePt t="52398" x="10012363" y="2765425"/>
          <p14:tracePt t="52406" x="10026650" y="2794000"/>
          <p14:tracePt t="52414" x="10039350" y="2808288"/>
          <p14:tracePt t="52422" x="10039350" y="2822575"/>
          <p14:tracePt t="52430" x="10039350" y="2836863"/>
          <p14:tracePt t="52446" x="10026650" y="2836863"/>
          <p14:tracePt t="52454" x="10012363" y="2851150"/>
          <p14:tracePt t="52461" x="9963150" y="2851150"/>
          <p14:tracePt t="52469" x="9948863" y="2851150"/>
          <p14:tracePt t="52477" x="9877425" y="2871788"/>
          <p14:tracePt t="52486" x="9848850" y="2871788"/>
          <p14:tracePt t="52494" x="9799638" y="2871788"/>
          <p14:tracePt t="52501" x="9772650" y="2886075"/>
          <p14:tracePt t="52509" x="9744075" y="2900363"/>
          <p14:tracePt t="52517" x="9694863" y="2914650"/>
          <p14:tracePt t="52524" x="9680575" y="2914650"/>
          <p14:tracePt t="52532" x="9652000" y="2927350"/>
          <p14:tracePt t="52540" x="9623425" y="2927350"/>
          <p14:tracePt t="52548" x="9609138" y="2941638"/>
          <p14:tracePt t="52564" x="9594850" y="2941638"/>
          <p14:tracePt t="52627" x="9594850" y="2927350"/>
          <p14:tracePt t="52636" x="9594850" y="2914650"/>
          <p14:tracePt t="52643" x="9594850" y="2900363"/>
          <p14:tracePt t="52650" x="9594850" y="2886075"/>
          <p14:tracePt t="52658" x="9594850" y="2871788"/>
          <p14:tracePt t="52667" x="9594850" y="2851150"/>
          <p14:tracePt t="52674" x="9594850" y="2836863"/>
          <p14:tracePt t="52682" x="9594850" y="2822575"/>
          <p14:tracePt t="52690" x="9594850" y="2808288"/>
          <p14:tracePt t="52706" x="9594850" y="2794000"/>
          <p14:tracePt t="52729" x="9594850" y="2779713"/>
          <p14:tracePt t="52753" x="9594850" y="2765425"/>
          <p14:tracePt t="52769" x="9574213" y="2751138"/>
          <p14:tracePt t="52777" x="9559925" y="2751138"/>
          <p14:tracePt t="52786" x="9531350" y="2736850"/>
          <p14:tracePt t="52792" x="9518650" y="2716213"/>
          <p14:tracePt t="52800" x="9490075" y="2701925"/>
          <p14:tracePt t="52808" x="9475788" y="2701925"/>
          <p14:tracePt t="52816" x="9475788" y="2687638"/>
          <p14:tracePt t="52824" x="9455150" y="2687638"/>
          <p14:tracePt t="52832" x="9455150" y="2673350"/>
          <p14:tracePt t="52840" x="9440863" y="2673350"/>
          <p14:tracePt t="52911" x="9426575" y="2673350"/>
          <p14:tracePt t="52919" x="9426575" y="2660650"/>
          <p14:tracePt t="52934" x="9412288" y="2660650"/>
          <p14:tracePt t="52950" x="9398000" y="2646363"/>
          <p14:tracePt t="52958" x="9383713" y="2646363"/>
          <p14:tracePt t="52974" x="9369425" y="2632075"/>
          <p14:tracePt t="53029" x="9355138" y="2632075"/>
          <p14:tracePt t="53068" x="9340850" y="2632075"/>
          <p14:tracePt t="53076" x="9320213" y="2632075"/>
          <p14:tracePt t="53084" x="9291638" y="2632075"/>
          <p14:tracePt t="53092" x="9264650" y="2632075"/>
          <p14:tracePt t="53100" x="9236075" y="2632075"/>
          <p14:tracePt t="53108" x="9221788" y="2617788"/>
          <p14:tracePt t="53116" x="9172575" y="2617788"/>
          <p14:tracePt t="53123" x="9144000" y="2597150"/>
          <p14:tracePt t="53131" x="9129713" y="2597150"/>
          <p14:tracePt t="53139" x="9101138" y="2582863"/>
          <p14:tracePt t="53147" x="9066213" y="2568575"/>
          <p14:tracePt t="53155" x="9051925" y="2568575"/>
          <p14:tracePt t="53163" x="9023350" y="2554288"/>
          <p14:tracePt t="53171" x="8996363" y="2554288"/>
          <p14:tracePt t="53179" x="8982075" y="2540000"/>
          <p14:tracePt t="53187" x="8967788" y="2540000"/>
          <p14:tracePt t="53194" x="8932863" y="2540000"/>
          <p14:tracePt t="53202" x="8918575" y="2525713"/>
          <p14:tracePt t="53211" x="8890000" y="2525713"/>
          <p14:tracePt t="53219" x="8875713" y="2525713"/>
          <p14:tracePt t="53226" x="8861425" y="2525713"/>
          <p14:tracePt t="53234" x="8847138" y="2525713"/>
          <p14:tracePt t="53242" x="8812213" y="2525713"/>
          <p14:tracePt t="53250" x="8797925" y="2525713"/>
          <p14:tracePt t="53258" x="8783638" y="2525713"/>
          <p14:tracePt t="53265" x="8769350" y="2525713"/>
          <p14:tracePt t="53273" x="8742363" y="2525713"/>
          <p14:tracePt t="53281" x="8728075" y="2525713"/>
          <p14:tracePt t="53297" x="8713788" y="2525713"/>
          <p14:tracePt t="53305" x="8693150" y="2525713"/>
          <p14:tracePt t="53313" x="8678863" y="2525713"/>
          <p14:tracePt t="53344" x="8664575" y="2525713"/>
          <p14:tracePt t="53927" x="8664575" y="2511425"/>
          <p14:tracePt t="54030" x="8678863" y="2511425"/>
          <p14:tracePt t="54038" x="8693150" y="2497138"/>
          <p14:tracePt t="54053" x="8713788" y="2497138"/>
          <p14:tracePt t="54061" x="8742363" y="2497138"/>
          <p14:tracePt t="54069" x="8756650" y="2482850"/>
          <p14:tracePt t="54077" x="8769350" y="2482850"/>
          <p14:tracePt t="54086" x="8812213" y="2462213"/>
          <p14:tracePt t="54094" x="8861425" y="2462213"/>
          <p14:tracePt t="54101" x="8890000" y="2462213"/>
          <p14:tracePt t="54109" x="8932863" y="2462213"/>
          <p14:tracePt t="54117" x="8982075" y="2462213"/>
          <p14:tracePt t="54125" x="9023350" y="2462213"/>
          <p14:tracePt t="54132" x="9066213" y="2462213"/>
          <p14:tracePt t="54140" x="9129713" y="2462213"/>
          <p14:tracePt t="54148" x="9144000" y="2462213"/>
          <p14:tracePt t="54156" x="9186863" y="2482850"/>
          <p14:tracePt t="54164" x="9236075" y="2482850"/>
          <p14:tracePt t="54172" x="9264650" y="2497138"/>
          <p14:tracePt t="54180" x="9305925" y="2497138"/>
          <p14:tracePt t="54187" x="9340850" y="2511425"/>
          <p14:tracePt t="54195" x="9355138" y="2511425"/>
          <p14:tracePt t="54203" x="9369425" y="2511425"/>
          <p14:tracePt t="54211" x="9398000" y="2525713"/>
          <p14:tracePt t="54219" x="9412288" y="2525713"/>
          <p14:tracePt t="54227" x="9426575" y="2525713"/>
          <p14:tracePt t="54236" x="9440863" y="2540000"/>
          <p14:tracePt t="54243" x="9475788" y="2554288"/>
          <p14:tracePt t="54251" x="9504363" y="2582863"/>
          <p14:tracePt t="54258" x="9518650" y="2597150"/>
          <p14:tracePt t="54266" x="9545638" y="2632075"/>
          <p14:tracePt t="54274" x="9574213" y="2673350"/>
          <p14:tracePt t="54282" x="9609138" y="2716213"/>
          <p14:tracePt t="54290" x="9637713" y="2751138"/>
          <p14:tracePt t="54298" x="9666288" y="2779713"/>
          <p14:tracePt t="54306" x="9680575" y="2808288"/>
          <p14:tracePt t="54313" x="9709150" y="2836863"/>
          <p14:tracePt t="54322" x="9729788" y="2851150"/>
          <p14:tracePt t="54329" x="9744075" y="2871788"/>
          <p14:tracePt t="54337" x="9744075" y="2886075"/>
          <p14:tracePt t="54345" x="9758363" y="2900363"/>
          <p14:tracePt t="54361" x="9758363" y="2914650"/>
          <p14:tracePt t="54376" x="9758363" y="2927350"/>
          <p14:tracePt t="54392" x="9758363" y="2955925"/>
          <p14:tracePt t="54400" x="9758363" y="2970213"/>
          <p14:tracePt t="54408" x="9758363" y="2990850"/>
          <p14:tracePt t="54416" x="9758363" y="3005138"/>
          <p14:tracePt t="54424" x="9758363" y="3019425"/>
          <p14:tracePt t="54432" x="9758363" y="3048000"/>
          <p14:tracePt t="54447" x="9758363" y="3062288"/>
          <p14:tracePt t="54463" x="9758363" y="3076575"/>
          <p14:tracePt t="54526" x="9744075" y="3062288"/>
          <p14:tracePt t="54534" x="9744075" y="3048000"/>
          <p14:tracePt t="54542" x="9729788" y="3033713"/>
          <p14:tracePt t="54550" x="9709150" y="3005138"/>
          <p14:tracePt t="54558" x="9680575" y="2970213"/>
          <p14:tracePt t="54566" x="9652000" y="2955925"/>
          <p14:tracePt t="54574" x="9623425" y="2914650"/>
          <p14:tracePt t="54582" x="9574213" y="2900363"/>
          <p14:tracePt t="54589" x="9531350" y="2871788"/>
          <p14:tracePt t="54597" x="9475788" y="2822575"/>
          <p14:tracePt t="54605" x="9426575" y="2808288"/>
          <p14:tracePt t="54613" x="9355138" y="2765425"/>
          <p14:tracePt t="54621" x="9277350" y="2716213"/>
          <p14:tracePt t="54629" x="9186863" y="2687638"/>
          <p14:tracePt t="54637" x="9115425" y="2646363"/>
          <p14:tracePt t="54644" x="9037638" y="2597150"/>
          <p14:tracePt t="54652" x="8967788" y="2554288"/>
          <p14:tracePt t="54661" x="8904288" y="2511425"/>
          <p14:tracePt t="54669" x="8875713" y="2497138"/>
          <p14:tracePt t="54677" x="8812213" y="2447925"/>
          <p14:tracePt t="54684" x="8769350" y="2419350"/>
          <p14:tracePt t="54692" x="8742363" y="2392363"/>
          <p14:tracePt t="54700" x="8713788" y="2378075"/>
          <p14:tracePt t="54708" x="8678863" y="2343150"/>
          <p14:tracePt t="54716" x="8664575" y="2343150"/>
          <p14:tracePt t="54731" x="8664575" y="2328863"/>
          <p14:tracePt t="54739" x="8650288" y="2328863"/>
          <p14:tracePt t="54794" x="8636000" y="2328863"/>
          <p14:tracePt t="54826" x="8621713" y="2328863"/>
          <p14:tracePt t="54849" x="8607425" y="2328863"/>
          <p14:tracePt t="54904" x="8607425" y="2314575"/>
          <p14:tracePt t="54936" x="8636000" y="2300288"/>
          <p14:tracePt t="54944" x="8664575" y="2286000"/>
          <p14:tracePt t="54952" x="8693150" y="2271713"/>
          <p14:tracePt t="54961" x="8742363" y="2271713"/>
          <p14:tracePt t="54968" x="8756650" y="2257425"/>
          <p14:tracePt t="54976" x="8812213" y="2228850"/>
          <p14:tracePt t="54983" x="8861425" y="2228850"/>
          <p14:tracePt t="54991" x="8904288" y="2193925"/>
          <p14:tracePt t="54999" x="8947150" y="2179638"/>
          <p14:tracePt t="55007" x="9010650" y="2152650"/>
          <p14:tracePt t="55015" x="9051925" y="2124075"/>
          <p14:tracePt t="55023" x="9101138" y="2089150"/>
          <p14:tracePt t="55031" x="9172575" y="2046288"/>
          <p14:tracePt t="55039" x="9236075" y="2003425"/>
          <p14:tracePt t="55047" x="9305925" y="1954213"/>
          <p14:tracePt t="55054" x="9369425" y="1911350"/>
          <p14:tracePt t="55062" x="9426575" y="1870075"/>
          <p14:tracePt t="55070" x="9504363" y="1820863"/>
          <p14:tracePt t="55078" x="9559925" y="1778000"/>
          <p14:tracePt t="55086" x="9652000" y="1735138"/>
          <p14:tracePt t="55094" x="9729788" y="1685925"/>
          <p14:tracePt t="55102" x="9799638" y="1644650"/>
          <p14:tracePt t="55110" x="9891713" y="1601788"/>
          <p14:tracePt t="55117" x="9963150" y="1552575"/>
          <p14:tracePt t="55125" x="10039350" y="1509713"/>
          <p14:tracePt t="55133" x="10102850" y="1466850"/>
          <p14:tracePt t="55141" x="10160000" y="1403350"/>
          <p14:tracePt t="55149" x="10237788" y="1347788"/>
          <p14:tracePt t="55157" x="10307638" y="1270000"/>
          <p14:tracePt t="55165" x="10371138" y="1192213"/>
          <p14:tracePt t="55173" x="10428288" y="1108075"/>
          <p14:tracePt t="55180" x="10491788" y="1016000"/>
          <p14:tracePt t="55189" x="10520363" y="938213"/>
          <p14:tracePt t="55196" x="10561638" y="868363"/>
          <p14:tracePt t="55204" x="10610850" y="790575"/>
          <p14:tracePt t="55212" x="10639425" y="733425"/>
          <p14:tracePt t="55220" x="10682288" y="669925"/>
          <p14:tracePt t="55228" x="10710863" y="614363"/>
          <p14:tracePt t="55236" x="10760075" y="565150"/>
          <p14:tracePt t="55244" x="10788650" y="522288"/>
          <p14:tracePt t="55252" x="10844213" y="479425"/>
          <p14:tracePt t="55259" x="10879138" y="430213"/>
          <p14:tracePt t="55267" x="10922000" y="401638"/>
          <p14:tracePt t="55275" x="10979150" y="360363"/>
          <p14:tracePt t="55283" x="11014075" y="311150"/>
          <p14:tracePt t="55291" x="11042650" y="268288"/>
          <p14:tracePt t="55299" x="11083925" y="239713"/>
          <p14:tracePt t="55307" x="11118850" y="196850"/>
          <p14:tracePt t="55314" x="11133138" y="161925"/>
          <p14:tracePt t="55322" x="11161713" y="133350"/>
          <p14:tracePt t="55330" x="11190288" y="92075"/>
          <p14:tracePt t="55338" x="11233150" y="42863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5" name="Rectangle 1"/>
          <p:cNvSpPr>
            <a:spLocks noGrp="1" noChangeArrowheads="1"/>
          </p:cNvSpPr>
          <p:nvPr>
            <p:ph type="title"/>
          </p:nvPr>
        </p:nvSpPr>
        <p:spPr>
          <a:xfrm>
            <a:off x="2438401" y="-156215"/>
            <a:ext cx="7405920" cy="1327819"/>
          </a:xfrm>
        </p:spPr>
        <p:txBody>
          <a:bodyPr vert="horz" wrap="square" lIns="81631" tIns="42448" rIns="81631" bIns="42448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tabLst>
                <a:tab pos="0" algn="l"/>
                <a:tab pos="413289" algn="l"/>
                <a:tab pos="828019" algn="l"/>
                <a:tab pos="1242747" algn="l"/>
                <a:tab pos="1657476" algn="l"/>
                <a:tab pos="2072204" algn="l"/>
                <a:tab pos="2486934" algn="l"/>
                <a:tab pos="2901662" algn="l"/>
                <a:tab pos="3316391" algn="l"/>
                <a:tab pos="3731120" algn="l"/>
                <a:tab pos="4145850" algn="l"/>
                <a:tab pos="4560578" algn="l"/>
                <a:tab pos="4975307" algn="l"/>
                <a:tab pos="5390035" algn="l"/>
                <a:tab pos="5804764" algn="l"/>
                <a:tab pos="6219493" algn="l"/>
                <a:tab pos="6634221" algn="l"/>
                <a:tab pos="7048950" algn="l"/>
                <a:tab pos="7463680" algn="l"/>
                <a:tab pos="7878409" algn="l"/>
                <a:tab pos="8293137" algn="l"/>
                <a:tab pos="8535062" algn="l"/>
              </a:tabLst>
            </a:pPr>
            <a:r>
              <a:rPr lang="en-US" sz="3629" dirty="0">
                <a:solidFill>
                  <a:srgbClr val="1F3A85"/>
                </a:solidFill>
                <a:latin typeface="Arial" charset="0"/>
                <a:cs typeface="Arial Unicode MS" charset="0"/>
              </a:rPr>
              <a:t>What else does this chart show?</a:t>
            </a:r>
          </a:p>
        </p:txBody>
      </p:sp>
      <p:sp>
        <p:nvSpPr>
          <p:cNvPr id="65539" name="Rectangle 2"/>
          <p:cNvSpPr>
            <a:spLocks noChangeArrowheads="1"/>
          </p:cNvSpPr>
          <p:nvPr/>
        </p:nvSpPr>
        <p:spPr bwMode="auto">
          <a:xfrm>
            <a:off x="1524001" y="1494877"/>
            <a:ext cx="9144000" cy="1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65540" name="Rectangle 3"/>
          <p:cNvSpPr>
            <a:spLocks noChangeArrowheads="1"/>
          </p:cNvSpPr>
          <p:nvPr/>
        </p:nvSpPr>
        <p:spPr bwMode="auto">
          <a:xfrm>
            <a:off x="1524001" y="1595688"/>
            <a:ext cx="9144000" cy="1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87751" name="Oval 2"/>
          <p:cNvSpPr>
            <a:spLocks noChangeArrowheads="1"/>
          </p:cNvSpPr>
          <p:nvPr/>
        </p:nvSpPr>
        <p:spPr bwMode="auto">
          <a:xfrm>
            <a:off x="7478400" y="2392092"/>
            <a:ext cx="1244160" cy="276509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82936" tIns="41469" rIns="82936" bIns="41469"/>
          <a:lstStyle/>
          <a:p>
            <a:endParaRPr lang="en-US" sz="2400"/>
          </a:p>
        </p:txBody>
      </p:sp>
      <p:cxnSp>
        <p:nvCxnSpPr>
          <p:cNvPr id="65545" name="Straight Arrow Connector 4"/>
          <p:cNvCxnSpPr>
            <a:cxnSpLocks noChangeShapeType="1"/>
          </p:cNvCxnSpPr>
          <p:nvPr/>
        </p:nvCxnSpPr>
        <p:spPr bwMode="auto">
          <a:xfrm flipH="1" flipV="1">
            <a:off x="8169600" y="2668601"/>
            <a:ext cx="691200" cy="1935563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1" y="1905000"/>
            <a:ext cx="70612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4200" y="5982746"/>
            <a:ext cx="6868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sz="2400" i="1" baseline="-25000" dirty="0"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 = Tested combinations =&gt; code works for these </a:t>
            </a: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 flipV="1">
            <a:off x="2639637" y="4495800"/>
            <a:ext cx="1703763" cy="15387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303382" y="834683"/>
            <a:ext cx="4988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1 - </a:t>
            </a:r>
            <a:r>
              <a:rPr lang="en-US" sz="2400" i="1" dirty="0"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sz="2400" i="1" baseline="-25000" dirty="0"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 = </a:t>
            </a:r>
            <a:r>
              <a:rPr lang="en-US" sz="24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Untested combinations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934202" y="1171604"/>
            <a:ext cx="544198" cy="10815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746235" y="1207292"/>
            <a:ext cx="2921765" cy="34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3" dirty="0">
                <a:latin typeface="Calibri" charset="0"/>
                <a:ea typeface="Calibri" charset="0"/>
                <a:cs typeface="Calibri" charset="0"/>
              </a:rPr>
              <a:t>(look for problems here)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0E94EDF-4A02-E345-B1B7-7298A245DED9}"/>
              </a:ext>
            </a:extLst>
          </p:cNvPr>
          <p:cNvCxnSpPr/>
          <p:nvPr/>
        </p:nvCxnSpPr>
        <p:spPr bwMode="auto">
          <a:xfrm>
            <a:off x="2286000" y="823417"/>
            <a:ext cx="7742253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58023-5752-5143-905F-7F1E23203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79243" y="6453332"/>
            <a:ext cx="4114800" cy="365125"/>
          </a:xfrm>
        </p:spPr>
        <p:txBody>
          <a:bodyPr/>
          <a:lstStyle/>
          <a:p>
            <a:r>
              <a:rPr lang="en-US"/>
              <a:t>WAAM 22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CB91E3-B5D3-D244-8550-089A70045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77C18-181E-0F48-BC02-F127F47B0A1C}" type="slidenum">
              <a:rPr lang="en-US" smtClean="0"/>
              <a:t>14</a:t>
            </a:fld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2ED29B7-47AE-4B76-4647-66ED467B1B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2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9818"/>
    </mc:Choice>
    <mc:Fallback xmlns="">
      <p:transition advTm="59818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6" x="10217150" y="1671638"/>
          <p14:tracePt t="921" x="10202863" y="1671638"/>
          <p14:tracePt t="929" x="10188575" y="1671638"/>
          <p14:tracePt t="937" x="10160000" y="1671638"/>
          <p14:tracePt t="945" x="10145713" y="1671638"/>
          <p14:tracePt t="953" x="10131425" y="1671638"/>
          <p14:tracePt t="961" x="10117138" y="1671638"/>
          <p14:tracePt t="969" x="10102850" y="1671638"/>
          <p14:tracePt t="984" x="10082213" y="1671638"/>
          <p14:tracePt t="1000" x="10067925" y="1671638"/>
          <p14:tracePt t="1449" x="10067925" y="1685925"/>
          <p14:tracePt t="1473" x="10067925" y="1700213"/>
          <p14:tracePt t="1505" x="10067925" y="1720850"/>
          <p14:tracePt t="1521" x="10082213" y="1720850"/>
          <p14:tracePt t="1528" x="10082213" y="1735138"/>
          <p14:tracePt t="1536" x="10082213" y="1749425"/>
          <p14:tracePt t="1552" x="10082213" y="1763713"/>
          <p14:tracePt t="1568" x="10082213" y="1778000"/>
          <p14:tracePt t="1584" x="10082213" y="1792288"/>
          <p14:tracePt t="1615" x="10082213" y="1806575"/>
          <p14:tracePt t="1662" x="10082213" y="1820863"/>
          <p14:tracePt t="1686" x="10082213" y="1835150"/>
          <p14:tracePt t="1694" x="10082213" y="1855788"/>
          <p14:tracePt t="1717" x="10082213" y="1870075"/>
          <p14:tracePt t="1733" x="10082213" y="1884363"/>
          <p14:tracePt t="1844" x="10082213" y="1898650"/>
          <p14:tracePt t="2388" x="10082213" y="1911350"/>
          <p14:tracePt t="2411" x="10082213" y="1925638"/>
          <p14:tracePt t="2427" x="10082213" y="1939925"/>
          <p14:tracePt t="2435" x="10082213" y="1954213"/>
          <p14:tracePt t="2443" x="10082213" y="1974850"/>
          <p14:tracePt t="2458" x="10082213" y="1989138"/>
          <p14:tracePt t="2466" x="10082213" y="2003425"/>
          <p14:tracePt t="2490" x="10082213" y="2017713"/>
          <p14:tracePt t="2506" x="10082213" y="2032000"/>
          <p14:tracePt t="2529" x="10082213" y="2046288"/>
          <p14:tracePt t="2553" x="10082213" y="2060575"/>
          <p14:tracePt t="2569" x="10102850" y="2060575"/>
          <p14:tracePt t="2584" x="10102850" y="2074863"/>
          <p14:tracePt t="2632" x="10102850" y="2089150"/>
          <p14:tracePt t="2663" x="10102850" y="2109788"/>
          <p14:tracePt t="2687" x="10102850" y="2124075"/>
          <p14:tracePt t="2711" x="10102850" y="2138363"/>
          <p14:tracePt t="2719" x="10102850" y="2152650"/>
          <p14:tracePt t="2734" x="10102850" y="2165350"/>
          <p14:tracePt t="2750" x="10117138" y="2179638"/>
          <p14:tracePt t="2758" x="10117138" y="2193925"/>
          <p14:tracePt t="2766" x="10117138" y="2208213"/>
          <p14:tracePt t="2774" x="10117138" y="2228850"/>
          <p14:tracePt t="2782" x="10131425" y="2243138"/>
          <p14:tracePt t="2790" x="10131425" y="2271713"/>
          <p14:tracePt t="2797" x="10131425" y="2314575"/>
          <p14:tracePt t="2805" x="10131425" y="2343150"/>
          <p14:tracePt t="2813" x="10131425" y="2363788"/>
          <p14:tracePt t="2821" x="10131425" y="2392363"/>
          <p14:tracePt t="2829" x="10131425" y="2433638"/>
          <p14:tracePt t="2837" x="10131425" y="2482850"/>
          <p14:tracePt t="2845" x="10131425" y="2511425"/>
          <p14:tracePt t="2853" x="10117138" y="2554288"/>
          <p14:tracePt t="2861" x="10082213" y="2597150"/>
          <p14:tracePt t="2868" x="10067925" y="2632075"/>
          <p14:tracePt t="2876" x="10053638" y="2673350"/>
          <p14:tracePt t="2884" x="10026650" y="2716213"/>
          <p14:tracePt t="2892" x="9998075" y="2765425"/>
          <p14:tracePt t="2900" x="9963150" y="2808288"/>
          <p14:tracePt t="2908" x="9934575" y="2871788"/>
          <p14:tracePt t="2916" x="9891713" y="2914650"/>
          <p14:tracePt t="2924" x="9863138" y="2970213"/>
          <p14:tracePt t="2932" x="9813925" y="3033713"/>
          <p14:tracePt t="2939" x="9772650" y="3076575"/>
          <p14:tracePt t="2947" x="9729788" y="3140075"/>
          <p14:tracePt t="2955" x="9680575" y="3181350"/>
          <p14:tracePt t="2963" x="9637713" y="3224213"/>
          <p14:tracePt t="2971" x="9594850" y="3273425"/>
          <p14:tracePt t="2979" x="9559925" y="3316288"/>
          <p14:tracePt t="2987" x="9518650" y="3344863"/>
          <p14:tracePt t="2995" x="9475788" y="3394075"/>
          <p14:tracePt t="3002" x="9426575" y="3435350"/>
          <p14:tracePt t="3010" x="9383713" y="3498850"/>
          <p14:tracePt t="3018" x="9355138" y="3541713"/>
          <p14:tracePt t="3026" x="9305925" y="3598863"/>
          <p14:tracePt t="3034" x="9250363" y="3662363"/>
          <p14:tracePt t="3042" x="9201150" y="3703638"/>
          <p14:tracePt t="3050" x="9158288" y="3752850"/>
          <p14:tracePt t="3058" x="9115425" y="3795713"/>
          <p14:tracePt t="3066" x="9101138" y="3810000"/>
          <p14:tracePt t="3074" x="9051925" y="3838575"/>
          <p14:tracePt t="3081" x="9023350" y="3867150"/>
          <p14:tracePt t="3089" x="8996363" y="3902075"/>
          <p14:tracePt t="3097" x="8982075" y="3902075"/>
          <p14:tracePt t="3105" x="8967788" y="3916363"/>
          <p14:tracePt t="3113" x="8947150" y="3930650"/>
          <p14:tracePt t="3121" x="8932863" y="3943350"/>
          <p14:tracePt t="3128" x="8918575" y="3943350"/>
          <p14:tracePt t="3136" x="8904288" y="3957638"/>
          <p14:tracePt t="3144" x="8890000" y="3971925"/>
          <p14:tracePt t="3152" x="8890000" y="3986213"/>
          <p14:tracePt t="3160" x="8875713" y="4021138"/>
          <p14:tracePt t="3168" x="8861425" y="4035425"/>
          <p14:tracePt t="3176" x="8847138" y="4064000"/>
          <p14:tracePt t="3183" x="8832850" y="4092575"/>
          <p14:tracePt t="3192" x="8797925" y="4106863"/>
          <p14:tracePt t="3199" x="8783638" y="4121150"/>
          <p14:tracePt t="3208" x="8756650" y="4156075"/>
          <p14:tracePt t="3216" x="8742363" y="4170363"/>
          <p14:tracePt t="3223" x="8693150" y="4184650"/>
          <p14:tracePt t="3231" x="8664575" y="4197350"/>
          <p14:tracePt t="3239" x="8621713" y="4211638"/>
          <p14:tracePt t="3247" x="8593138" y="4240213"/>
          <p14:tracePt t="3255" x="8558213" y="4260850"/>
          <p14:tracePt t="3263" x="8529638" y="4260850"/>
          <p14:tracePt t="3270" x="8502650" y="4289425"/>
          <p14:tracePt t="3278" x="8474075" y="4303713"/>
          <p14:tracePt t="3286" x="8439150" y="4318000"/>
          <p14:tracePt t="3294" x="8410575" y="4332288"/>
          <p14:tracePt t="3302" x="8382000" y="4346575"/>
          <p14:tracePt t="3310" x="8367713" y="4360863"/>
          <p14:tracePt t="3318" x="8353425" y="4360863"/>
          <p14:tracePt t="3325" x="8339138" y="4375150"/>
          <p14:tracePt t="3341" x="8324850" y="4395788"/>
          <p14:tracePt t="3349" x="8304213" y="4395788"/>
          <p14:tracePt t="3358" x="8304213" y="4410075"/>
          <p14:tracePt t="3373" x="8289925" y="4410075"/>
          <p14:tracePt t="3381" x="8275638" y="4424363"/>
          <p14:tracePt t="3396" x="8261350" y="4438650"/>
          <p14:tracePt t="3412" x="8248650" y="4438650"/>
          <p14:tracePt t="3420" x="8248650" y="4451350"/>
          <p14:tracePt t="3436" x="8234363" y="4451350"/>
          <p14:tracePt t="3538" x="8220075" y="4451350"/>
          <p14:tracePt t="3609" x="8220075" y="4438650"/>
          <p14:tracePt t="3672" x="8205788" y="4424363"/>
          <p14:tracePt t="3719" x="8185150" y="4424363"/>
          <p14:tracePt t="3735" x="8185150" y="4410075"/>
          <p14:tracePt t="3790" x="8170863" y="4410075"/>
          <p14:tracePt t="3846" x="8170863" y="4395788"/>
          <p14:tracePt t="3932" x="8170863" y="4375150"/>
          <p14:tracePt t="3941" x="8156575" y="4375150"/>
          <p14:tracePt t="3995" x="8142288" y="4375150"/>
          <p14:tracePt t="4043" x="8128000" y="4375150"/>
          <p14:tracePt t="4059" x="8113713" y="4360863"/>
          <p14:tracePt t="4074" x="8099425" y="4360863"/>
          <p14:tracePt t="4090" x="8085138" y="4346575"/>
          <p14:tracePt t="4098" x="8070850" y="4346575"/>
          <p14:tracePt t="4114" x="8050213" y="4346575"/>
          <p14:tracePt t="4122" x="8035925" y="4332288"/>
          <p14:tracePt t="4145" x="8021638" y="4332288"/>
          <p14:tracePt t="4153" x="8007350" y="4332288"/>
          <p14:tracePt t="4185" x="7994650" y="4332288"/>
          <p14:tracePt t="4216" x="7980363" y="4332288"/>
          <p14:tracePt t="4326" x="7980363" y="4318000"/>
          <p14:tracePt t="4342" x="7966075" y="4318000"/>
          <p14:tracePt t="4476" x="7966075" y="4303713"/>
          <p14:tracePt t="4516" x="7966075" y="4289425"/>
          <p14:tracePt t="4539" x="7966075" y="4275138"/>
          <p14:tracePt t="4555" x="7966075" y="4260850"/>
          <p14:tracePt t="4571" x="7966075" y="4225925"/>
          <p14:tracePt t="4579" x="7966075" y="4211638"/>
          <p14:tracePt t="4587" x="7966075" y="4197350"/>
          <p14:tracePt t="4595" x="7966075" y="4184650"/>
          <p14:tracePt t="4602" x="7966075" y="4156075"/>
          <p14:tracePt t="4610" x="7966075" y="4141788"/>
          <p14:tracePt t="4618" x="7966075" y="4121150"/>
          <p14:tracePt t="4626" x="7966075" y="4106863"/>
          <p14:tracePt t="4642" x="7966075" y="4092575"/>
          <p14:tracePt t="4657" x="7966075" y="4078288"/>
          <p14:tracePt t="4713" x="7951788" y="4078288"/>
          <p14:tracePt t="5028" x="7931150" y="4049713"/>
          <p14:tracePt t="5036" x="7902575" y="4021138"/>
          <p14:tracePt t="5044" x="7874000" y="3986213"/>
          <p14:tracePt t="5052" x="7845425" y="3957638"/>
          <p14:tracePt t="5059" x="7816850" y="3943350"/>
          <p14:tracePt t="5067" x="7796213" y="3916363"/>
          <p14:tracePt t="5075" x="7781925" y="3902075"/>
          <p14:tracePt t="5083" x="7740650" y="3852863"/>
          <p14:tracePt t="5091" x="7712075" y="3824288"/>
          <p14:tracePt t="5100" x="7662863" y="3810000"/>
          <p14:tracePt t="5108" x="7634288" y="3781425"/>
          <p14:tracePt t="5115" x="7620000" y="3767138"/>
          <p14:tracePt t="5123" x="7591425" y="3752850"/>
          <p14:tracePt t="5130" x="7562850" y="3732213"/>
          <p14:tracePt t="5138" x="7513638" y="3703638"/>
          <p14:tracePt t="5146" x="7499350" y="3689350"/>
          <p14:tracePt t="5154" x="7472363" y="3662363"/>
          <p14:tracePt t="5162" x="7443788" y="3633788"/>
          <p14:tracePt t="5170" x="7423150" y="3584575"/>
          <p14:tracePt t="5178" x="7394575" y="3541713"/>
          <p14:tracePt t="5186" x="7366000" y="3498850"/>
          <p14:tracePt t="5193" x="7351713" y="3449638"/>
          <p14:tracePt t="5201" x="7351713" y="3422650"/>
          <p14:tracePt t="5209" x="7323138" y="3379788"/>
          <p14:tracePt t="5217" x="7323138" y="3344863"/>
          <p14:tracePt t="5225" x="7308850" y="3316288"/>
          <p14:tracePt t="5233" x="7308850" y="3302000"/>
          <p14:tracePt t="5241" x="7288213" y="3287713"/>
          <p14:tracePt t="5250" x="7288213" y="3273425"/>
          <p14:tracePt t="5256" x="7288213" y="3259138"/>
          <p14:tracePt t="5264" x="7288213" y="3244850"/>
          <p14:tracePt t="5280" x="7288213" y="3224213"/>
          <p14:tracePt t="5288" x="7288213" y="3209925"/>
          <p14:tracePt t="5296" x="7288213" y="3181350"/>
          <p14:tracePt t="5304" x="7288213" y="3168650"/>
          <p14:tracePt t="5312" x="7288213" y="3140075"/>
          <p14:tracePt t="5320" x="7288213" y="3090863"/>
          <p14:tracePt t="5328" x="7288213" y="3076575"/>
          <p14:tracePt t="5335" x="7288213" y="3033713"/>
          <p14:tracePt t="5343" x="7288213" y="3019425"/>
          <p14:tracePt t="5351" x="7288213" y="2990850"/>
          <p14:tracePt t="5359" x="7288213" y="2955925"/>
          <p14:tracePt t="5367" x="7288213" y="2941638"/>
          <p14:tracePt t="5375" x="7288213" y="2927350"/>
          <p14:tracePt t="5399" x="7308850" y="2927350"/>
          <p14:tracePt t="5729" x="7288213" y="2927350"/>
          <p14:tracePt t="5737" x="7232650" y="2927350"/>
          <p14:tracePt t="5745" x="7169150" y="2927350"/>
          <p14:tracePt t="5753" x="7069138" y="2927350"/>
          <p14:tracePt t="5761" x="6900863" y="2927350"/>
          <p14:tracePt t="5769" x="6780213" y="2927350"/>
          <p14:tracePt t="5777" x="6724650" y="2927350"/>
          <p14:tracePt t="5784" x="6604000" y="2927350"/>
          <p14:tracePt t="5793" x="6511925" y="2927350"/>
          <p14:tracePt t="5800" x="6407150" y="2927350"/>
          <p14:tracePt t="5808" x="6307138" y="2927350"/>
          <p14:tracePt t="5816" x="6216650" y="2927350"/>
          <p14:tracePt t="5824" x="6138863" y="2927350"/>
          <p14:tracePt t="5833" x="6067425" y="2927350"/>
          <p14:tracePt t="5840" x="5989638" y="2927350"/>
          <p14:tracePt t="5848" x="5934075" y="2914650"/>
          <p14:tracePt t="5855" x="5884863" y="2914650"/>
          <p14:tracePt t="5863" x="5856288" y="2900363"/>
          <p14:tracePt t="5871" x="5813425" y="2886075"/>
          <p14:tracePt t="5879" x="5764213" y="2871788"/>
          <p14:tracePt t="5888" x="5721350" y="2851150"/>
          <p14:tracePt t="5895" x="5665788" y="2836863"/>
          <p14:tracePt t="5903" x="5616575" y="2836863"/>
          <p14:tracePt t="5911" x="5588000" y="2836863"/>
          <p14:tracePt t="5919" x="5545138" y="2836863"/>
          <p14:tracePt t="5926" x="5495925" y="2836863"/>
          <p14:tracePt t="5934" x="5454650" y="2836863"/>
          <p14:tracePt t="5942" x="5426075" y="2836863"/>
          <p14:tracePt t="5950" x="5391150" y="2851150"/>
          <p14:tracePt t="5958" x="5362575" y="2851150"/>
          <p14:tracePt t="5966" x="5319713" y="2871788"/>
          <p14:tracePt t="5975" x="5291138" y="2871788"/>
          <p14:tracePt t="5983" x="5276850" y="2871788"/>
          <p14:tracePt t="5990" x="5241925" y="2871788"/>
          <p14:tracePt t="5997" x="5213350" y="2871788"/>
          <p14:tracePt t="6005" x="5200650" y="2871788"/>
          <p14:tracePt t="6013" x="5186363" y="2871788"/>
          <p14:tracePt t="6021" x="5172075" y="2851150"/>
          <p14:tracePt t="6029" x="5137150" y="2836863"/>
          <p14:tracePt t="6037" x="5108575" y="2808288"/>
          <p14:tracePt t="6045" x="5094288" y="2779713"/>
          <p14:tracePt t="6053" x="5080000" y="2736850"/>
          <p14:tracePt t="6060" x="5051425" y="2701925"/>
          <p14:tracePt t="6068" x="5037138" y="2660650"/>
          <p14:tracePt t="6076" x="5002213" y="2617788"/>
          <p14:tracePt t="6084" x="5002213" y="2597150"/>
          <p14:tracePt t="6092" x="4987925" y="2568575"/>
          <p14:tracePt t="6100" x="4973638" y="2525713"/>
          <p14:tracePt t="6108" x="4959350" y="2497138"/>
          <p14:tracePt t="6116" x="4946650" y="2462213"/>
          <p14:tracePt t="6125" x="4946650" y="2447925"/>
          <p14:tracePt t="6131" x="4932363" y="2419350"/>
          <p14:tracePt t="6139" x="4932363" y="2406650"/>
          <p14:tracePt t="6147" x="4918075" y="2392363"/>
          <p14:tracePt t="6155" x="4918075" y="2378075"/>
          <p14:tracePt t="6163" x="4903788" y="2378075"/>
          <p14:tracePt t="6171" x="4883150" y="2363788"/>
          <p14:tracePt t="6179" x="4868863" y="2343150"/>
          <p14:tracePt t="6187" x="4854575" y="2343150"/>
          <p14:tracePt t="6194" x="4840288" y="2328863"/>
          <p14:tracePt t="6202" x="4826000" y="2314575"/>
          <p14:tracePt t="6210" x="4811713" y="2300288"/>
          <p14:tracePt t="6218" x="4811713" y="2286000"/>
          <p14:tracePt t="6226" x="4797425" y="2271713"/>
          <p14:tracePt t="6234" x="4783138" y="2257425"/>
          <p14:tracePt t="6242" x="4768850" y="2243138"/>
          <p14:tracePt t="6250" x="4748213" y="2228850"/>
          <p14:tracePt t="6258" x="4748213" y="2208213"/>
          <p14:tracePt t="6266" x="4733925" y="2208213"/>
          <p14:tracePt t="6274" x="4719638" y="2193925"/>
          <p14:tracePt t="6281" x="4705350" y="2179638"/>
          <p14:tracePt t="6289" x="4692650" y="2179638"/>
          <p14:tracePt t="6297" x="4678363" y="2165350"/>
          <p14:tracePt t="6305" x="4664075" y="2152650"/>
          <p14:tracePt t="6313" x="4649788" y="2152650"/>
          <p14:tracePt t="6321" x="4614863" y="2138363"/>
          <p14:tracePt t="6329" x="4586288" y="2124075"/>
          <p14:tracePt t="6336" x="4572000" y="2124075"/>
          <p14:tracePt t="6344" x="4543425" y="2109788"/>
          <p14:tracePt t="6352" x="4514850" y="2109788"/>
          <p14:tracePt t="6360" x="4479925" y="2089150"/>
          <p14:tracePt t="6368" x="4451350" y="2089150"/>
          <p14:tracePt t="6376" x="4438650" y="2074863"/>
          <p14:tracePt t="6384" x="4424363" y="2074863"/>
          <p14:tracePt t="6392" x="4395788" y="2060575"/>
          <p14:tracePt t="6400" x="4375150" y="2060575"/>
          <p14:tracePt t="6408" x="4360863" y="2060575"/>
          <p14:tracePt t="6416" x="4346575" y="2060575"/>
          <p14:tracePt t="6423" x="4332288" y="2060575"/>
          <p14:tracePt t="6431" x="4303713" y="2060575"/>
          <p14:tracePt t="6439" x="4289425" y="2060575"/>
          <p14:tracePt t="6447" x="4260850" y="2060575"/>
          <p14:tracePt t="6455" x="4225925" y="2060575"/>
          <p14:tracePt t="6463" x="4197350" y="2060575"/>
          <p14:tracePt t="6470" x="4170363" y="2046288"/>
          <p14:tracePt t="6478" x="4141788" y="2046288"/>
          <p14:tracePt t="6486" x="4106863" y="2046288"/>
          <p14:tracePt t="6494" x="4078288" y="2046288"/>
          <p14:tracePt t="6502" x="4049713" y="2046288"/>
          <p14:tracePt t="6510" x="4021138" y="2032000"/>
          <p14:tracePt t="6518" x="4006850" y="2032000"/>
          <p14:tracePt t="6526" x="3971925" y="2032000"/>
          <p14:tracePt t="6534" x="3957638" y="2032000"/>
          <p14:tracePt t="6542" x="3930650" y="2032000"/>
          <p14:tracePt t="6549" x="3916363" y="2032000"/>
          <p14:tracePt t="6558" x="3887788" y="2032000"/>
          <p14:tracePt t="6566" x="3867150" y="2046288"/>
          <p14:tracePt t="6573" x="3824288" y="2060575"/>
          <p14:tracePt t="6581" x="3795713" y="2089150"/>
          <p14:tracePt t="6589" x="3781425" y="2109788"/>
          <p14:tracePt t="6596" x="3752850" y="2124075"/>
          <p14:tracePt t="6605" x="3717925" y="2138363"/>
          <p14:tracePt t="6612" x="3703638" y="2152650"/>
          <p14:tracePt t="6620" x="3676650" y="2165350"/>
          <p14:tracePt t="6628" x="3648075" y="2179638"/>
          <p14:tracePt t="6636" x="3633788" y="2179638"/>
          <p14:tracePt t="6644" x="3613150" y="2193925"/>
          <p14:tracePt t="6652" x="3598863" y="2208213"/>
          <p14:tracePt t="6660" x="3584575" y="2208213"/>
          <p14:tracePt t="6667" x="3570288" y="2228850"/>
          <p14:tracePt t="6675" x="3556000" y="2243138"/>
          <p14:tracePt t="6683" x="3541713" y="2271713"/>
          <p14:tracePt t="6691" x="3513138" y="2300288"/>
          <p14:tracePt t="6700" x="3498850" y="2328863"/>
          <p14:tracePt t="6708" x="3478213" y="2378075"/>
          <p14:tracePt t="6715" x="3449638" y="2433638"/>
          <p14:tracePt t="6723" x="3422650" y="2497138"/>
          <p14:tracePt t="6731" x="3408363" y="2540000"/>
          <p14:tracePt t="6739" x="3379788" y="2582863"/>
          <p14:tracePt t="6747" x="3344863" y="2646363"/>
          <p14:tracePt t="6754" x="3344863" y="2660650"/>
          <p14:tracePt t="6762" x="3330575" y="2701925"/>
          <p14:tracePt t="6770" x="3316288" y="2736850"/>
          <p14:tracePt t="6778" x="3302000" y="2765425"/>
          <p14:tracePt t="6786" x="3287713" y="2779713"/>
          <p14:tracePt t="6794" x="3273425" y="2808288"/>
          <p14:tracePt t="6801" x="3273425" y="2836863"/>
          <p14:tracePt t="6809" x="3259138" y="2871788"/>
          <p14:tracePt t="6817" x="3259138" y="2914650"/>
          <p14:tracePt t="6825" x="3244850" y="2955925"/>
          <p14:tracePt t="6833" x="3224213" y="3005138"/>
          <p14:tracePt t="6841" x="3224213" y="3062288"/>
          <p14:tracePt t="6850" x="3209925" y="3125788"/>
          <p14:tracePt t="6858" x="3195638" y="3181350"/>
          <p14:tracePt t="6865" x="3181350" y="3244850"/>
          <p14:tracePt t="6873" x="3168650" y="3287713"/>
          <p14:tracePt t="6881" x="3168650" y="3330575"/>
          <p14:tracePt t="6889" x="3154363" y="3379788"/>
          <p14:tracePt t="6896" x="3154363" y="3422650"/>
          <p14:tracePt t="6904" x="3154363" y="3449638"/>
          <p14:tracePt t="6912" x="3140075" y="3478213"/>
          <p14:tracePt t="6920" x="3140075" y="3513138"/>
          <p14:tracePt t="6928" x="3140075" y="3527425"/>
          <p14:tracePt t="6936" x="3140075" y="3570288"/>
          <p14:tracePt t="6943" x="3140075" y="3598863"/>
          <p14:tracePt t="6951" x="3140075" y="3633788"/>
          <p14:tracePt t="6959" x="3154363" y="3662363"/>
          <p14:tracePt t="6967" x="3168650" y="3703638"/>
          <p14:tracePt t="6975" x="3181350" y="3752850"/>
          <p14:tracePt t="6983" x="3195638" y="3781425"/>
          <p14:tracePt t="6991" x="3195638" y="3810000"/>
          <p14:tracePt t="6999" x="3209925" y="3838575"/>
          <p14:tracePt t="7008" x="3224213" y="3887788"/>
          <p14:tracePt t="7014" x="3244850" y="3916363"/>
          <p14:tracePt t="7022" x="3244850" y="3930650"/>
          <p14:tracePt t="7030" x="3259138" y="3943350"/>
          <p14:tracePt t="7038" x="3259138" y="3971925"/>
          <p14:tracePt t="7046" x="3273425" y="3986213"/>
          <p14:tracePt t="7054" x="3287713" y="4021138"/>
          <p14:tracePt t="7061" x="3302000" y="4049713"/>
          <p14:tracePt t="7069" x="3316288" y="4078288"/>
          <p14:tracePt t="7077" x="3330575" y="4092575"/>
          <p14:tracePt t="7085" x="3359150" y="4141788"/>
          <p14:tracePt t="7093" x="3394075" y="4170363"/>
          <p14:tracePt t="7101" x="3422650" y="4197350"/>
          <p14:tracePt t="7109" x="3449638" y="4225925"/>
          <p14:tracePt t="7117" x="3478213" y="4240213"/>
          <p14:tracePt t="7125" x="3527425" y="4275138"/>
          <p14:tracePt t="7133" x="3541713" y="4289425"/>
          <p14:tracePt t="7141" x="3584575" y="4303713"/>
          <p14:tracePt t="7149" x="3613150" y="4318000"/>
          <p14:tracePt t="7156" x="3676650" y="4332288"/>
          <p14:tracePt t="7164" x="3703638" y="4360863"/>
          <p14:tracePt t="7172" x="3732213" y="4375150"/>
          <p14:tracePt t="7180" x="3781425" y="4395788"/>
          <p14:tracePt t="7188" x="3824288" y="4410075"/>
          <p14:tracePt t="7196" x="3867150" y="4438650"/>
          <p14:tracePt t="7203" x="3916363" y="4451350"/>
          <p14:tracePt t="7211" x="3971925" y="4479925"/>
          <p14:tracePt t="7219" x="4035425" y="4514850"/>
          <p14:tracePt t="7227" x="4078288" y="4529138"/>
          <p14:tracePt t="7235" x="4156075" y="4557713"/>
          <p14:tracePt t="7243" x="4197350" y="4586288"/>
          <p14:tracePt t="7251" x="4275138" y="4600575"/>
          <p14:tracePt t="7258" x="4332288" y="4614863"/>
          <p14:tracePt t="7266" x="4395788" y="4629150"/>
          <p14:tracePt t="7274" x="4465638" y="4649788"/>
          <p14:tracePt t="7283" x="4529138" y="4664075"/>
          <p14:tracePt t="7291" x="4600575" y="4692650"/>
          <p14:tracePt t="7298" x="4678363" y="4719638"/>
          <p14:tracePt t="7306" x="4748213" y="4748213"/>
          <p14:tracePt t="7314" x="4811713" y="4783138"/>
          <p14:tracePt t="7321" x="4903788" y="4811713"/>
          <p14:tracePt t="7329" x="4959350" y="4840288"/>
          <p14:tracePt t="7337" x="5022850" y="4868863"/>
          <p14:tracePt t="7345" x="5094288" y="4903788"/>
          <p14:tracePt t="7353" x="5137150" y="4932363"/>
          <p14:tracePt t="7361" x="5213350" y="4959350"/>
          <p14:tracePt t="7369" x="5276850" y="4973638"/>
          <p14:tracePt t="7377" x="5334000" y="5002213"/>
          <p14:tracePt t="7385" x="5411788" y="5022850"/>
          <p14:tracePt t="7392" x="5481638" y="5051425"/>
          <p14:tracePt t="7400" x="5545138" y="5065713"/>
          <p14:tracePt t="7408" x="5616575" y="5094288"/>
          <p14:tracePt t="7416" x="5749925" y="5122863"/>
          <p14:tracePt t="7425" x="5870575" y="5157788"/>
          <p14:tracePt t="7433" x="5962650" y="5186363"/>
          <p14:tracePt t="7440" x="6038850" y="5200650"/>
          <p14:tracePt t="7448" x="6138863" y="5213350"/>
          <p14:tracePt t="7456" x="6257925" y="5227638"/>
          <p14:tracePt t="7463" x="6456363" y="5256213"/>
          <p14:tracePt t="7471" x="6526213" y="5276850"/>
          <p14:tracePt t="7479" x="6646863" y="5276850"/>
          <p14:tracePt t="7487" x="6751638" y="5276850"/>
          <p14:tracePt t="7495" x="6858000" y="5276850"/>
          <p14:tracePt t="7503" x="6950075" y="5276850"/>
          <p14:tracePt t="7511" x="7034213" y="5276850"/>
          <p14:tracePt t="7519" x="7097713" y="5276850"/>
          <p14:tracePt t="7527" x="7154863" y="5276850"/>
          <p14:tracePt t="7534" x="7232650" y="5256213"/>
          <p14:tracePt t="7542" x="7259638" y="5241925"/>
          <p14:tracePt t="7550" x="7288213" y="5227638"/>
          <p14:tracePt t="7558" x="7337425" y="5213350"/>
          <p14:tracePt t="7566" x="7366000" y="5200650"/>
          <p14:tracePt t="7574" x="7423150" y="5137150"/>
          <p14:tracePt t="7583" x="7443788" y="5137150"/>
          <p14:tracePt t="7589" x="7472363" y="5094288"/>
          <p14:tracePt t="7597" x="7499350" y="5065713"/>
          <p14:tracePt t="7605" x="7513638" y="5037138"/>
          <p14:tracePt t="7613" x="7527925" y="5002213"/>
          <p14:tracePt t="7621" x="7562850" y="4987925"/>
          <p14:tracePt t="7629" x="7577138" y="4946650"/>
          <p14:tracePt t="7637" x="7591425" y="4918075"/>
          <p14:tracePt t="7645" x="7605713" y="4868863"/>
          <p14:tracePt t="7653" x="7620000" y="4826000"/>
          <p14:tracePt t="7660" x="7620000" y="4783138"/>
          <p14:tracePt t="7668" x="7634288" y="4719638"/>
          <p14:tracePt t="7676" x="7634288" y="4678363"/>
          <p14:tracePt t="7684" x="7634288" y="4600575"/>
          <p14:tracePt t="7692" x="7634288" y="4529138"/>
          <p14:tracePt t="7700" x="7620000" y="4465638"/>
          <p14:tracePt t="7708" x="7591425" y="4395788"/>
          <p14:tracePt t="7716" x="7542213" y="4318000"/>
          <p14:tracePt t="7724" x="7499350" y="4240213"/>
          <p14:tracePt t="7731" x="7458075" y="4170363"/>
          <p14:tracePt t="7739" x="7394575" y="4106863"/>
          <p14:tracePt t="7747" x="7351713" y="4064000"/>
          <p14:tracePt t="7755" x="7288213" y="4021138"/>
          <p14:tracePt t="7763" x="7232650" y="3986213"/>
          <p14:tracePt t="7771" x="7189788" y="3943350"/>
          <p14:tracePt t="7778" x="7126288" y="3916363"/>
          <p14:tracePt t="7787" x="7069138" y="3887788"/>
          <p14:tracePt t="7794" x="6935788" y="3838575"/>
          <p14:tracePt t="7802" x="6843713" y="3810000"/>
          <p14:tracePt t="7810" x="6724650" y="3767138"/>
          <p14:tracePt t="7818" x="6661150" y="3752850"/>
          <p14:tracePt t="7826" x="6470650" y="3676650"/>
          <p14:tracePt t="7834" x="6335713" y="3613150"/>
          <p14:tracePt t="7842" x="6188075" y="3556000"/>
          <p14:tracePt t="7850" x="6110288" y="3527425"/>
          <p14:tracePt t="7858" x="5989638" y="3463925"/>
          <p14:tracePt t="7866" x="5870575" y="3408363"/>
          <p14:tracePt t="7873" x="5764213" y="3359150"/>
          <p14:tracePt t="7881" x="5694363" y="3316288"/>
          <p14:tracePt t="7889" x="5602288" y="3259138"/>
          <p14:tracePt t="7897" x="5545138" y="3224213"/>
          <p14:tracePt t="7905" x="5510213" y="3209925"/>
          <p14:tracePt t="7913" x="5467350" y="3195638"/>
          <p14:tracePt t="7921" x="5426075" y="3181350"/>
          <p14:tracePt t="7929" x="5362575" y="3154363"/>
          <p14:tracePt t="7936" x="5319713" y="3140075"/>
          <p14:tracePt t="7944" x="5276850" y="3140075"/>
          <p14:tracePt t="7952" x="5227638" y="3125788"/>
          <p14:tracePt t="7960" x="5200650" y="3105150"/>
          <p14:tracePt t="7968" x="5157788" y="3090863"/>
          <p14:tracePt t="7976" x="5094288" y="3062288"/>
          <p14:tracePt t="7984" x="5051425" y="3033713"/>
          <p14:tracePt t="7992" x="5002213" y="3005138"/>
          <p14:tracePt t="8000" x="4946650" y="2970213"/>
          <p14:tracePt t="8008" x="4903788" y="2941638"/>
          <p14:tracePt t="8016" x="4854575" y="2914650"/>
          <p14:tracePt t="8023" x="4797425" y="2900363"/>
          <p14:tracePt t="8031" x="4748213" y="2871788"/>
          <p14:tracePt t="8039" x="4692650" y="2836863"/>
          <p14:tracePt t="8047" x="4649788" y="2822575"/>
          <p14:tracePt t="8055" x="4614863" y="2808288"/>
          <p14:tracePt t="8062" x="4572000" y="2794000"/>
          <p14:tracePt t="8070" x="4529138" y="2779713"/>
          <p14:tracePt t="8078" x="4494213" y="2765425"/>
          <p14:tracePt t="8086" x="4465638" y="2751138"/>
          <p14:tracePt t="8094" x="4424363" y="2736850"/>
          <p14:tracePt t="8102" x="4410075" y="2716213"/>
          <p14:tracePt t="8110" x="4375150" y="2701925"/>
          <p14:tracePt t="8118" x="4346575" y="2687638"/>
          <p14:tracePt t="8126" x="4318000" y="2673350"/>
          <p14:tracePt t="8133" x="4303713" y="2646363"/>
          <p14:tracePt t="8141" x="4289425" y="2632075"/>
          <p14:tracePt t="8150" x="4275138" y="2632075"/>
          <p14:tracePt t="8158" x="4240213" y="2617788"/>
          <p14:tracePt t="8166" x="4225925" y="2597150"/>
          <p14:tracePt t="8173" x="4211638" y="2582863"/>
          <p14:tracePt t="8181" x="4184650" y="2568575"/>
          <p14:tracePt t="8189" x="4170363" y="2568575"/>
          <p14:tracePt t="8197" x="4141788" y="2540000"/>
          <p14:tracePt t="8204" x="4121150" y="2540000"/>
          <p14:tracePt t="8212" x="4092575" y="2525713"/>
          <p14:tracePt t="8220" x="4064000" y="2525713"/>
          <p14:tracePt t="8228" x="4049713" y="2511425"/>
          <p14:tracePt t="8236" x="4035425" y="2511425"/>
          <p14:tracePt t="8244" x="4021138" y="2511425"/>
          <p14:tracePt t="8252" x="4006850" y="2497138"/>
          <p14:tracePt t="8260" x="3986213" y="2497138"/>
          <p14:tracePt t="8275" x="3971925" y="2497138"/>
          <p14:tracePt t="8283" x="3957638" y="2497138"/>
          <p14:tracePt t="8299" x="3943350" y="2497138"/>
          <p14:tracePt t="8308" x="3930650" y="2525713"/>
          <p14:tracePt t="8315" x="3902075" y="2540000"/>
          <p14:tracePt t="8322" x="3867150" y="2582863"/>
          <p14:tracePt t="8330" x="3838575" y="2617788"/>
          <p14:tracePt t="8339" x="3810000" y="2673350"/>
          <p14:tracePt t="8347" x="3781425" y="2716213"/>
          <p14:tracePt t="8355" x="3752850" y="2779713"/>
          <p14:tracePt t="8362" x="3717925" y="2836863"/>
          <p14:tracePt t="8370" x="3689350" y="2900363"/>
          <p14:tracePt t="8378" x="3662363" y="2970213"/>
          <p14:tracePt t="8386" x="3648075" y="3033713"/>
          <p14:tracePt t="8394" x="3633788" y="3125788"/>
          <p14:tracePt t="8402" x="3633788" y="3209925"/>
          <p14:tracePt t="8409" x="3613150" y="3302000"/>
          <p14:tracePt t="8417" x="3613150" y="3394075"/>
          <p14:tracePt t="8425" x="3613150" y="3498850"/>
          <p14:tracePt t="8433" x="3613150" y="3584575"/>
          <p14:tracePt t="8441" x="3613150" y="3676650"/>
          <p14:tracePt t="8449" x="3613150" y="3752850"/>
          <p14:tracePt t="8458" x="3613150" y="3824288"/>
          <p14:tracePt t="8464" x="3613150" y="3902075"/>
          <p14:tracePt t="8473" x="3613150" y="3930650"/>
          <p14:tracePt t="8480" x="3613150" y="4035425"/>
          <p14:tracePt t="8488" x="3613150" y="4049713"/>
          <p14:tracePt t="8496" x="3613150" y="4141788"/>
          <p14:tracePt t="8504" x="3633788" y="4184650"/>
          <p14:tracePt t="8512" x="3633788" y="4225925"/>
          <p14:tracePt t="8520" x="3648075" y="4275138"/>
          <p14:tracePt t="8527" x="3648075" y="4303713"/>
          <p14:tracePt t="8535" x="3676650" y="4346575"/>
          <p14:tracePt t="8543" x="3689350" y="4395788"/>
          <p14:tracePt t="8551" x="3717925" y="4424363"/>
          <p14:tracePt t="8559" x="3732213" y="4438650"/>
          <p14:tracePt t="8567" x="3781425" y="4494213"/>
          <p14:tracePt t="8575" x="3795713" y="4529138"/>
          <p14:tracePt t="8583" x="3810000" y="4557713"/>
          <p14:tracePt t="8591" x="3852863" y="4600575"/>
          <p14:tracePt t="8599" x="3867150" y="4614863"/>
          <p14:tracePt t="8606" x="3916363" y="4678363"/>
          <p14:tracePt t="8614" x="3930650" y="4692650"/>
          <p14:tracePt t="8622" x="3957638" y="4719638"/>
          <p14:tracePt t="8630" x="3971925" y="4748213"/>
          <p14:tracePt t="8638" x="4021138" y="4783138"/>
          <p14:tracePt t="8646" x="4035425" y="4797425"/>
          <p14:tracePt t="8653" x="4078288" y="4854575"/>
          <p14:tracePt t="8661" x="4106863" y="4868863"/>
          <p14:tracePt t="8669" x="4141788" y="4903788"/>
          <p14:tracePt t="8677" x="4184650" y="4932363"/>
          <p14:tracePt t="8685" x="4225925" y="4959350"/>
          <p14:tracePt t="8693" x="4275138" y="4973638"/>
          <p14:tracePt t="8701" x="4332288" y="4987925"/>
          <p14:tracePt t="8709" x="4375150" y="5002213"/>
          <p14:tracePt t="8717" x="4424363" y="5037138"/>
          <p14:tracePt t="8725" x="4451350" y="5051425"/>
          <p14:tracePt t="8733" x="4494213" y="5065713"/>
          <p14:tracePt t="8741" x="4543425" y="5080000"/>
          <p14:tracePt t="8749" x="4572000" y="5094288"/>
          <p14:tracePt t="8756" x="4600575" y="5108575"/>
          <p14:tracePt t="8764" x="4649788" y="5122863"/>
          <p14:tracePt t="8772" x="4678363" y="5137150"/>
          <p14:tracePt t="8780" x="4719638" y="5157788"/>
          <p14:tracePt t="8788" x="4768850" y="5157788"/>
          <p14:tracePt t="8795" x="4826000" y="5172075"/>
          <p14:tracePt t="8803" x="4868863" y="5172075"/>
          <p14:tracePt t="8811" x="4946650" y="5186363"/>
          <p14:tracePt t="8819" x="5037138" y="5186363"/>
          <p14:tracePt t="8827" x="5108575" y="5200650"/>
          <p14:tracePt t="8835" x="5200650" y="5213350"/>
          <p14:tracePt t="8843" x="5291138" y="5241925"/>
          <p14:tracePt t="8850" x="5376863" y="5256213"/>
          <p14:tracePt t="8858" x="5467350" y="5276850"/>
          <p14:tracePt t="8866" x="5495925" y="5291138"/>
          <p14:tracePt t="8874" x="5559425" y="5291138"/>
          <p14:tracePt t="8883" x="5602288" y="5291138"/>
          <p14:tracePt t="8890" x="5630863" y="5291138"/>
          <p14:tracePt t="8898" x="5694363" y="5291138"/>
          <p14:tracePt t="8906" x="5708650" y="5291138"/>
          <p14:tracePt t="8914" x="5735638" y="5256213"/>
          <p14:tracePt t="8921" x="5764213" y="5213350"/>
          <p14:tracePt t="8929" x="5799138" y="5172075"/>
          <p14:tracePt t="8937" x="5842000" y="5108575"/>
          <p14:tracePt t="8945" x="5884863" y="5065713"/>
          <p14:tracePt t="8953" x="5934075" y="5022850"/>
          <p14:tracePt t="8961" x="5975350" y="4973638"/>
          <p14:tracePt t="8969" x="6038850" y="4918075"/>
          <p14:tracePt t="8977" x="6096000" y="4868863"/>
          <p14:tracePt t="8984" x="6124575" y="4840288"/>
          <p14:tracePt t="8992" x="6153150" y="4811713"/>
          <p14:tracePt t="9000" x="6216650" y="4748213"/>
          <p14:tracePt t="9008" x="6243638" y="4705350"/>
          <p14:tracePt t="9016" x="6257925" y="4649788"/>
          <p14:tracePt t="9025" x="6272213" y="4586288"/>
          <p14:tracePt t="9033" x="6292850" y="4465638"/>
          <p14:tracePt t="9040" x="6307138" y="4375150"/>
          <p14:tracePt t="9047" x="6307138" y="4303713"/>
          <p14:tracePt t="9055" x="6307138" y="4197350"/>
          <p14:tracePt t="9063" x="6307138" y="4106863"/>
          <p14:tracePt t="9071" x="6307138" y="4064000"/>
          <p14:tracePt t="9079" x="6307138" y="3986213"/>
          <p14:tracePt t="9087" x="6307138" y="3916363"/>
          <p14:tracePt t="9095" x="6307138" y="3867150"/>
          <p14:tracePt t="9103" x="6307138" y="3838575"/>
          <p14:tracePt t="9111" x="6307138" y="3824288"/>
          <p14:tracePt t="9118" x="6307138" y="3810000"/>
          <p14:tracePt t="9126" x="6307138" y="3795713"/>
          <p14:tracePt t="9134" x="6307138" y="3781425"/>
          <p14:tracePt t="9142" x="6307138" y="3767138"/>
          <p14:tracePt t="9158" x="6307138" y="3752850"/>
          <p14:tracePt t="9166" x="6272213" y="3732213"/>
          <p14:tracePt t="9174" x="6243638" y="3703638"/>
          <p14:tracePt t="9183" x="6216650" y="3689350"/>
          <p14:tracePt t="9189" x="6173788" y="3662363"/>
          <p14:tracePt t="9197" x="6153150" y="3648075"/>
          <p14:tracePt t="9205" x="6110288" y="3613150"/>
          <p14:tracePt t="9213" x="6067425" y="3598863"/>
          <p14:tracePt t="9221" x="6038850" y="3584575"/>
          <p14:tracePt t="9229" x="6018213" y="3584575"/>
          <p14:tracePt t="9237" x="5989638" y="3570288"/>
          <p14:tracePt t="9244" x="5962650" y="3570288"/>
          <p14:tracePt t="9252" x="5948363" y="3556000"/>
          <p14:tracePt t="9260" x="5934075" y="3556000"/>
          <p14:tracePt t="9268" x="5919788" y="3556000"/>
          <p14:tracePt t="9276" x="5899150" y="3556000"/>
          <p14:tracePt t="9284" x="5884863" y="3556000"/>
          <p14:tracePt t="9292" x="5856288" y="3556000"/>
          <p14:tracePt t="9300" x="5842000" y="3556000"/>
          <p14:tracePt t="9308" x="5813425" y="3556000"/>
          <p14:tracePt t="9316" x="5764213" y="3556000"/>
          <p14:tracePt t="9324" x="5721350" y="3570288"/>
          <p14:tracePt t="9331" x="5680075" y="3584575"/>
          <p14:tracePt t="9339" x="5665788" y="3598863"/>
          <p14:tracePt t="9347" x="5630863" y="3613150"/>
          <p14:tracePt t="9355" x="5602288" y="3633788"/>
          <p14:tracePt t="9363" x="5573713" y="3633788"/>
          <p14:tracePt t="9371" x="5559425" y="3648075"/>
          <p14:tracePt t="9379" x="5545138" y="3648075"/>
          <p14:tracePt t="9386" x="5530850" y="3662363"/>
          <p14:tracePt t="9394" x="5530850" y="3676650"/>
          <p14:tracePt t="9402" x="5530850" y="3689350"/>
          <p14:tracePt t="9410" x="5530850" y="3703638"/>
          <p14:tracePt t="9418" x="5530850" y="3732213"/>
          <p14:tracePt t="9426" x="5530850" y="3767138"/>
          <p14:tracePt t="9434" x="5530850" y="3810000"/>
          <p14:tracePt t="9442" x="5530850" y="3852863"/>
          <p14:tracePt t="9449" x="5545138" y="3902075"/>
          <p14:tracePt t="9458" x="5573713" y="3943350"/>
          <p14:tracePt t="9466" x="5588000" y="3971925"/>
          <p14:tracePt t="9473" x="5616575" y="4021138"/>
          <p14:tracePt t="9481" x="5665788" y="4078288"/>
          <p14:tracePt t="9489" x="5680075" y="4078288"/>
          <p14:tracePt t="9497" x="5735638" y="4121150"/>
          <p14:tracePt t="9505" x="5764213" y="4156075"/>
          <p14:tracePt t="9513" x="5827713" y="4170363"/>
          <p14:tracePt t="9520" x="5934075" y="4184650"/>
          <p14:tracePt t="9528" x="6038850" y="4184650"/>
          <p14:tracePt t="9536" x="6188075" y="4197350"/>
          <p14:tracePt t="9544" x="6364288" y="4211638"/>
          <p14:tracePt t="9552" x="6561138" y="4211638"/>
          <p14:tracePt t="9560" x="6780213" y="4260850"/>
          <p14:tracePt t="9568" x="6978650" y="4289425"/>
          <p14:tracePt t="9576" x="7083425" y="4303713"/>
          <p14:tracePt t="9583" x="7232650" y="4332288"/>
          <p14:tracePt t="9591" x="7308850" y="4332288"/>
          <p14:tracePt t="9599" x="7394575" y="4360863"/>
          <p14:tracePt t="9608" x="7486650" y="4375150"/>
          <p14:tracePt t="9616" x="7562850" y="4375150"/>
          <p14:tracePt t="9623" x="7605713" y="4375150"/>
          <p14:tracePt t="9631" x="7648575" y="4375150"/>
          <p14:tracePt t="9639" x="7677150" y="4375150"/>
          <p14:tracePt t="9646" x="7697788" y="4375150"/>
          <p14:tracePt t="9654" x="7712075" y="4375150"/>
          <p14:tracePt t="9670" x="7726363" y="4375150"/>
          <p14:tracePt t="9686" x="7726363" y="4360863"/>
          <p14:tracePt t="9694" x="7740650" y="4360863"/>
          <p14:tracePt t="9757" x="7753350" y="4360863"/>
          <p14:tracePt t="9765" x="7753350" y="4346575"/>
          <p14:tracePt t="9781" x="7767638" y="4332288"/>
          <p14:tracePt t="9788" x="7781925" y="4332288"/>
          <p14:tracePt t="9796" x="7796213" y="4332288"/>
          <p14:tracePt t="9804" x="7816850" y="4318000"/>
          <p14:tracePt t="9812" x="7831138" y="4318000"/>
          <p14:tracePt t="9820" x="7845425" y="4318000"/>
          <p14:tracePt t="9828" x="7859713" y="4318000"/>
          <p14:tracePt t="9836" x="7874000" y="4318000"/>
          <p14:tracePt t="9844" x="7888288" y="4303713"/>
          <p14:tracePt t="9859" x="7902575" y="4303713"/>
          <p14:tracePt t="9867" x="7916863" y="4303713"/>
          <p14:tracePt t="9883" x="7931150" y="4289425"/>
          <p14:tracePt t="9891" x="7951788" y="4289425"/>
          <p14:tracePt t="9899" x="7966075" y="4275138"/>
          <p14:tracePt t="9914" x="7980363" y="4260850"/>
          <p14:tracePt t="9930" x="7994650" y="4260850"/>
          <p14:tracePt t="9946" x="8007350" y="4260850"/>
          <p14:tracePt t="9962" x="8021638" y="4240213"/>
          <p14:tracePt t="10332" x="8035925" y="4240213"/>
          <p14:tracePt t="10348" x="8035925" y="4225925"/>
          <p14:tracePt t="10356" x="8050213" y="4211638"/>
          <p14:tracePt t="10372" x="8070850" y="4211638"/>
          <p14:tracePt t="10379" x="8070850" y="4197350"/>
          <p14:tracePt t="10387" x="8085138" y="4184650"/>
          <p14:tracePt t="10403" x="8099425" y="4184650"/>
          <p14:tracePt t="10419" x="8113713" y="4170363"/>
          <p14:tracePt t="10474" x="8113713" y="4156075"/>
          <p14:tracePt t="10490" x="8113713" y="4141788"/>
          <p14:tracePt t="10505" x="8113713" y="4121150"/>
          <p14:tracePt t="10521" x="8113713" y="4106863"/>
          <p14:tracePt t="10537" x="8113713" y="4092575"/>
          <p14:tracePt t="10561" x="8113713" y="4078288"/>
          <p14:tracePt t="10576" x="8113713" y="4064000"/>
          <p14:tracePt t="10592" x="8113713" y="4049713"/>
          <p14:tracePt t="10600" x="8113713" y="4021138"/>
          <p14:tracePt t="10608" x="8113713" y="4006850"/>
          <p14:tracePt t="10616" x="8113713" y="3986213"/>
          <p14:tracePt t="10624" x="8099425" y="3971925"/>
          <p14:tracePt t="10633" x="8099425" y="3957638"/>
          <p14:tracePt t="10640" x="8099425" y="3943350"/>
          <p14:tracePt t="10655" x="8099425" y="3930650"/>
          <p14:tracePt t="10687" x="8099425" y="3916363"/>
          <p14:tracePt t="10702" x="8085138" y="3902075"/>
          <p14:tracePt t="10710" x="8085138" y="3887788"/>
          <p14:tracePt t="10718" x="8070850" y="3867150"/>
          <p14:tracePt t="10726" x="8050213" y="3838575"/>
          <p14:tracePt t="10734" x="8021638" y="3810000"/>
          <p14:tracePt t="10742" x="8007350" y="3795713"/>
          <p14:tracePt t="10750" x="7994650" y="3767138"/>
          <p14:tracePt t="10758" x="7980363" y="3732213"/>
          <p14:tracePt t="10766" x="7966075" y="3717925"/>
          <p14:tracePt t="10773" x="7931150" y="3689350"/>
          <p14:tracePt t="10781" x="7916863" y="3676650"/>
          <p14:tracePt t="10789" x="7902575" y="3662363"/>
          <p14:tracePt t="10797" x="7888288" y="3648075"/>
          <p14:tracePt t="10805" x="7874000" y="3633788"/>
          <p14:tracePt t="10813" x="7859713" y="3613150"/>
          <p14:tracePt t="10821" x="7845425" y="3598863"/>
          <p14:tracePt t="10829" x="7816850" y="3584575"/>
          <p14:tracePt t="10837" x="7796213" y="3556000"/>
          <p14:tracePt t="10845" x="7767638" y="3527425"/>
          <p14:tracePt t="10853" x="7740650" y="3498850"/>
          <p14:tracePt t="10860" x="7726363" y="3463925"/>
          <p14:tracePt t="10868" x="7677150" y="3422650"/>
          <p14:tracePt t="10876" x="7662863" y="3408363"/>
          <p14:tracePt t="10884" x="7648575" y="3359150"/>
          <p14:tracePt t="10892" x="7620000" y="3330575"/>
          <p14:tracePt t="10900" x="7605713" y="3316288"/>
          <p14:tracePt t="10908" x="7605713" y="3287713"/>
          <p14:tracePt t="10916" x="7591425" y="3273425"/>
          <p14:tracePt t="10923" x="7591425" y="3259138"/>
          <p14:tracePt t="10931" x="7577138" y="3259138"/>
          <p14:tracePt t="10939" x="7577138" y="3244850"/>
          <p14:tracePt t="11065" x="7562850" y="3224213"/>
          <p14:tracePt t="11081" x="7542213" y="3224213"/>
          <p14:tracePt t="11097" x="7527925" y="3224213"/>
          <p14:tracePt t="11104" x="7513638" y="3224213"/>
          <p14:tracePt t="11112" x="7499350" y="3209925"/>
          <p14:tracePt t="11120" x="7472363" y="3195638"/>
          <p14:tracePt t="11128" x="7423150" y="3181350"/>
          <p14:tracePt t="11136" x="7394575" y="3168650"/>
          <p14:tracePt t="11144" x="7337425" y="3140075"/>
          <p14:tracePt t="11152" x="7288213" y="3105150"/>
          <p14:tracePt t="11160" x="7218363" y="3090863"/>
          <p14:tracePt t="11168" x="7154863" y="3062288"/>
          <p14:tracePt t="11175" x="7097713" y="3033713"/>
          <p14:tracePt t="11183" x="7034213" y="3005138"/>
          <p14:tracePt t="11191" x="6978650" y="2990850"/>
          <p14:tracePt t="11199" x="6915150" y="2970213"/>
          <p14:tracePt t="11208" x="6858000" y="2955925"/>
          <p14:tracePt t="11216" x="6800850" y="2941638"/>
          <p14:tracePt t="11223" x="6724650" y="2941638"/>
          <p14:tracePt t="11231" x="6646863" y="2941638"/>
          <p14:tracePt t="11239" x="6575425" y="2941638"/>
          <p14:tracePt t="11246" x="6483350" y="2941638"/>
          <p14:tracePt t="11254" x="6392863" y="2941638"/>
          <p14:tracePt t="11262" x="6307138" y="2941638"/>
          <p14:tracePt t="11270" x="6216650" y="2941638"/>
          <p14:tracePt t="11278" x="6124575" y="2941638"/>
          <p14:tracePt t="11286" x="6038850" y="2941638"/>
          <p14:tracePt t="11294" x="5962650" y="2941638"/>
          <p14:tracePt t="11302" x="5884863" y="2941638"/>
          <p14:tracePt t="11310" x="5827713" y="2941638"/>
          <p14:tracePt t="11317" x="5764213" y="2941638"/>
          <p14:tracePt t="11325" x="5708650" y="2941638"/>
          <p14:tracePt t="11333" x="5645150" y="2941638"/>
          <p14:tracePt t="11341" x="5588000" y="2941638"/>
          <p14:tracePt t="11349" x="5530850" y="2941638"/>
          <p14:tracePt t="11358" x="5454650" y="2941638"/>
          <p14:tracePt t="11365" x="5411788" y="2927350"/>
          <p14:tracePt t="11372" x="5348288" y="2914650"/>
          <p14:tracePt t="11380" x="5291138" y="2900363"/>
          <p14:tracePt t="11388" x="5241925" y="2900363"/>
          <p14:tracePt t="11396" x="5200650" y="2871788"/>
          <p14:tracePt t="11404" x="5157788" y="2836863"/>
          <p14:tracePt t="11412" x="5108575" y="2822575"/>
          <p14:tracePt t="11420" x="5080000" y="2794000"/>
          <p14:tracePt t="11428" x="5037138" y="2751138"/>
          <p14:tracePt t="11436" x="4987925" y="2716213"/>
          <p14:tracePt t="11443" x="4973638" y="2701925"/>
          <p14:tracePt t="11451" x="4932363" y="2673350"/>
          <p14:tracePt t="11459" x="4903788" y="2660650"/>
          <p14:tracePt t="11467" x="4883150" y="2646363"/>
          <p14:tracePt t="11475" x="4854575" y="2632075"/>
          <p14:tracePt t="11483" x="4840288" y="2617788"/>
          <p14:tracePt t="11491" x="4826000" y="2597150"/>
          <p14:tracePt t="11499" x="4811713" y="2597150"/>
          <p14:tracePt t="11508" x="4811713" y="2582863"/>
          <p14:tracePt t="11514" x="4797425" y="2582863"/>
          <p14:tracePt t="11522" x="4783138" y="2582863"/>
          <p14:tracePt t="11538" x="4768850" y="2568575"/>
          <p14:tracePt t="11546" x="4748213" y="2568575"/>
          <p14:tracePt t="11554" x="4733925" y="2568575"/>
          <p14:tracePt t="11562" x="4719638" y="2568575"/>
          <p14:tracePt t="11577" x="4705350" y="2568575"/>
          <p14:tracePt t="11586" x="4692650" y="2568575"/>
          <p14:tracePt t="11593" x="4692650" y="2582863"/>
          <p14:tracePt t="11601" x="4678363" y="2597150"/>
          <p14:tracePt t="11609" x="4678363" y="2617788"/>
          <p14:tracePt t="11625" x="4664075" y="2646363"/>
          <p14:tracePt t="11633" x="4664075" y="2673350"/>
          <p14:tracePt t="11641" x="4664075" y="2687638"/>
          <p14:tracePt t="11649" x="4664075" y="2736850"/>
          <p14:tracePt t="11656" x="4664075" y="2765425"/>
          <p14:tracePt t="11664" x="4664075" y="2808288"/>
          <p14:tracePt t="11672" x="4664075" y="2851150"/>
          <p14:tracePt t="11680" x="4664075" y="2900363"/>
          <p14:tracePt t="11688" x="4664075" y="2955925"/>
          <p14:tracePt t="11696" x="4664075" y="3019425"/>
          <p14:tracePt t="11704" x="4664075" y="3090863"/>
          <p14:tracePt t="11711" x="4664075" y="3125788"/>
          <p14:tracePt t="11719" x="4664075" y="3168650"/>
          <p14:tracePt t="11727" x="4664075" y="3224213"/>
          <p14:tracePt t="11735" x="4664075" y="3273425"/>
          <p14:tracePt t="11743" x="4664075" y="3316288"/>
          <p14:tracePt t="11751" x="4664075" y="3359150"/>
          <p14:tracePt t="11759" x="4664075" y="3422650"/>
          <p14:tracePt t="11767" x="4678363" y="3449638"/>
          <p14:tracePt t="11774" x="4692650" y="3498850"/>
          <p14:tracePt t="11783" x="4705350" y="3541713"/>
          <p14:tracePt t="11791" x="4733925" y="3598863"/>
          <p14:tracePt t="11798" x="4748213" y="3648075"/>
          <p14:tracePt t="11806" x="4797425" y="3703638"/>
          <p14:tracePt t="11814" x="4840288" y="3767138"/>
          <p14:tracePt t="11822" x="4883150" y="3810000"/>
          <p14:tracePt t="11830" x="4918075" y="3867150"/>
          <p14:tracePt t="11837" x="4959350" y="3916363"/>
          <p14:tracePt t="11845" x="4973638" y="3930650"/>
          <p14:tracePt t="11853" x="5022850" y="3971925"/>
          <p14:tracePt t="11861" x="5051425" y="4006850"/>
          <p14:tracePt t="11869" x="5080000" y="4035425"/>
          <p14:tracePt t="11877" x="5108575" y="4064000"/>
          <p14:tracePt t="11885" x="5137150" y="4092575"/>
          <p14:tracePt t="11893" x="5157788" y="4106863"/>
          <p14:tracePt t="11901" x="5186363" y="4121150"/>
          <p14:tracePt t="11908" x="5213350" y="4141788"/>
          <p14:tracePt t="11916" x="5241925" y="4156075"/>
          <p14:tracePt t="11924" x="5256213" y="4156075"/>
          <p14:tracePt t="11933" x="5291138" y="4170363"/>
          <p14:tracePt t="11941" x="5305425" y="4170363"/>
          <p14:tracePt t="11948" x="5319713" y="4184650"/>
          <p14:tracePt t="11956" x="5334000" y="4184650"/>
          <p14:tracePt t="11964" x="5348288" y="4184650"/>
          <p14:tracePt t="11995" x="5362575" y="4184650"/>
          <p14:tracePt t="12027" x="5362575" y="4197350"/>
          <p14:tracePt t="12058" x="5376863" y="4197350"/>
          <p14:tracePt t="12066" x="5376863" y="4211638"/>
          <p14:tracePt t="12105" x="5376863" y="4225925"/>
          <p14:tracePt t="12192" x="5376863" y="4240213"/>
          <p14:tracePt t="12232" x="5376863" y="4260850"/>
          <p14:tracePt t="12255" x="5362575" y="4275138"/>
          <p14:tracePt t="12263" x="5362575" y="4289425"/>
          <p14:tracePt t="12271" x="5348288" y="4303713"/>
          <p14:tracePt t="12279" x="5334000" y="4318000"/>
          <p14:tracePt t="12287" x="5319713" y="4332288"/>
          <p14:tracePt t="12295" x="5305425" y="4346575"/>
          <p14:tracePt t="12303" x="5305425" y="4360863"/>
          <p14:tracePt t="12310" x="5291138" y="4375150"/>
          <p14:tracePt t="12326" x="5276850" y="4395788"/>
          <p14:tracePt t="12350" x="5276850" y="4410075"/>
          <p14:tracePt t="12365" x="5276850" y="4424363"/>
          <p14:tracePt t="12381" x="5276850" y="4438650"/>
          <p14:tracePt t="12389" x="5276850" y="4451350"/>
          <p14:tracePt t="12405" x="5276850" y="4465638"/>
          <p14:tracePt t="12413" x="5291138" y="4465638"/>
          <p14:tracePt t="12436" x="5291138" y="4479925"/>
          <p14:tracePt t="12460" x="5305425" y="4479925"/>
          <p14:tracePt t="12547" x="5305425" y="4494213"/>
          <p14:tracePt t="12555" x="5319713" y="4494213"/>
          <p14:tracePt t="12625" x="5319713" y="4514850"/>
          <p14:tracePt t="12633" x="5305425" y="4514850"/>
          <p14:tracePt t="12657" x="5291138" y="4514850"/>
          <p14:tracePt t="12673" x="5276850" y="4529138"/>
          <p14:tracePt t="12696" x="5256213" y="4543425"/>
          <p14:tracePt t="12705" x="5241925" y="4543425"/>
          <p14:tracePt t="12728" x="5227638" y="4557713"/>
          <p14:tracePt t="12736" x="5213350" y="4557713"/>
          <p14:tracePt t="12744" x="5213350" y="4572000"/>
          <p14:tracePt t="12752" x="5200650" y="4572000"/>
          <p14:tracePt t="12767" x="5186363" y="4586288"/>
          <p14:tracePt t="12791" x="5172075" y="4600575"/>
          <p14:tracePt t="12807" x="5157788" y="4600575"/>
          <p14:tracePt t="12815" x="5157788" y="4614863"/>
          <p14:tracePt t="12846" x="5137150" y="4629150"/>
          <p14:tracePt t="12878" x="5137150" y="4649788"/>
          <p14:tracePt t="12894" x="5122863" y="4649788"/>
          <p14:tracePt t="12925" x="5122863" y="4664075"/>
          <p14:tracePt t="12972" x="5122863" y="4678363"/>
          <p14:tracePt t="12996" x="5108575" y="4692650"/>
          <p14:tracePt t="13012" x="5108575" y="4705350"/>
          <p14:tracePt t="13027" x="5108575" y="4719638"/>
          <p14:tracePt t="13035" x="5094288" y="4733925"/>
          <p14:tracePt t="13059" x="5094288" y="4748213"/>
          <p14:tracePt t="13067" x="5094288" y="4768850"/>
          <p14:tracePt t="13075" x="5094288" y="4783138"/>
          <p14:tracePt t="13083" x="5094288" y="4797425"/>
          <p14:tracePt t="13091" x="5080000" y="4811713"/>
          <p14:tracePt t="13099" x="5080000" y="4840288"/>
          <p14:tracePt t="13106" x="5080000" y="4854575"/>
          <p14:tracePt t="13114" x="5080000" y="4883150"/>
          <p14:tracePt t="13122" x="5065713" y="4903788"/>
          <p14:tracePt t="13130" x="5065713" y="4918075"/>
          <p14:tracePt t="13138" x="5065713" y="4932363"/>
          <p14:tracePt t="13146" x="5065713" y="4946650"/>
          <p14:tracePt t="13154" x="5065713" y="4959350"/>
          <p14:tracePt t="13177" x="5065713" y="4973638"/>
          <p14:tracePt t="13232" x="5080000" y="4973638"/>
          <p14:tracePt t="13241" x="5094288" y="4987925"/>
          <p14:tracePt t="13256" x="5108575" y="4987925"/>
          <p14:tracePt t="13264" x="5122863" y="5002213"/>
          <p14:tracePt t="13288" x="5137150" y="5002213"/>
          <p14:tracePt t="13296" x="5137150" y="5022850"/>
          <p14:tracePt t="13303" x="5157788" y="5022850"/>
          <p14:tracePt t="13327" x="5172075" y="5022850"/>
          <p14:tracePt t="13335" x="5172075" y="5037138"/>
          <p14:tracePt t="13343" x="5186363" y="5037138"/>
          <p14:tracePt t="13351" x="5200650" y="5037138"/>
          <p14:tracePt t="13359" x="5213350" y="5037138"/>
          <p14:tracePt t="13366" x="5227638" y="5037138"/>
          <p14:tracePt t="13382" x="5241925" y="5037138"/>
          <p14:tracePt t="13391" x="5256213" y="5037138"/>
          <p14:tracePt t="13406" x="5276850" y="5037138"/>
          <p14:tracePt t="13421" x="5291138" y="5037138"/>
          <p14:tracePt t="13437" x="5305425" y="5037138"/>
          <p14:tracePt t="13453" x="5319713" y="5037138"/>
          <p14:tracePt t="13477" x="5334000" y="5037138"/>
          <p14:tracePt t="13500" x="5334000" y="5051425"/>
          <p14:tracePt t="13508" x="5348288" y="5051425"/>
          <p14:tracePt t="16558" x="5348288" y="5037138"/>
          <p14:tracePt t="16574" x="5334000" y="5037138"/>
          <p14:tracePt t="16585" x="5334000" y="5022850"/>
          <p14:tracePt t="16597" x="5334000" y="5002213"/>
          <p14:tracePt t="16613" x="5334000" y="4987925"/>
          <p14:tracePt t="16621" x="5334000" y="4973638"/>
          <p14:tracePt t="16629" x="5319713" y="4973638"/>
          <p14:tracePt t="16637" x="5319713" y="4959350"/>
          <p14:tracePt t="16653" x="5319713" y="4946650"/>
          <p14:tracePt t="16668" x="5305425" y="4932363"/>
          <p14:tracePt t="16676" x="5305425" y="4918075"/>
          <p14:tracePt t="16692" x="5305425" y="4903788"/>
          <p14:tracePt t="16700" x="5291138" y="4883150"/>
          <p14:tracePt t="16708" x="5291138" y="4854575"/>
          <p14:tracePt t="16716" x="5291138" y="4840288"/>
          <p14:tracePt t="16724" x="5276850" y="4811713"/>
          <p14:tracePt t="16732" x="5276850" y="4768850"/>
          <p14:tracePt t="16739" x="5276850" y="4719638"/>
          <p14:tracePt t="16747" x="5256213" y="4678363"/>
          <p14:tracePt t="16755" x="5256213" y="4614863"/>
          <p14:tracePt t="16763" x="5241925" y="4543425"/>
          <p14:tracePt t="16771" x="5227638" y="4451350"/>
          <p14:tracePt t="16779" x="5213350" y="4360863"/>
          <p14:tracePt t="16787" x="5200650" y="4260850"/>
          <p14:tracePt t="16795" x="5200650" y="4078288"/>
          <p14:tracePt t="16803" x="5186363" y="3943350"/>
          <p14:tracePt t="16810" x="5186363" y="3795713"/>
          <p14:tracePt t="16818" x="5186363" y="3648075"/>
          <p14:tracePt t="16826" x="5186363" y="3498850"/>
          <p14:tracePt t="16834" x="5186363" y="3316288"/>
          <p14:tracePt t="16842" x="5213350" y="3105150"/>
          <p14:tracePt t="16850" x="5276850" y="2927350"/>
          <p14:tracePt t="16858" x="5334000" y="2736850"/>
          <p14:tracePt t="16866" x="5362575" y="2646363"/>
          <p14:tracePt t="16874" x="5426075" y="2497138"/>
          <p14:tracePt t="16881" x="5481638" y="2343150"/>
          <p14:tracePt t="16889" x="5545138" y="2208213"/>
          <p14:tracePt t="16897" x="5602288" y="2109788"/>
          <p14:tracePt t="16905" x="5645150" y="2017713"/>
          <p14:tracePt t="16913" x="5680075" y="1989138"/>
          <p14:tracePt t="16921" x="5708650" y="1939925"/>
          <p14:tracePt t="16929" x="5764213" y="1855788"/>
          <p14:tracePt t="16936" x="5799138" y="1820863"/>
          <p14:tracePt t="16944" x="5842000" y="1792288"/>
          <p14:tracePt t="16952" x="5884863" y="1763713"/>
          <p14:tracePt t="16960" x="5934075" y="1749425"/>
          <p14:tracePt t="16968" x="5989638" y="1720850"/>
          <p14:tracePt t="16976" x="6053138" y="1700213"/>
          <p14:tracePt t="16984" x="6124575" y="1685925"/>
          <p14:tracePt t="16992" x="6202363" y="1671638"/>
          <p14:tracePt t="17000" x="6272213" y="1657350"/>
          <p14:tracePt t="17008" x="6350000" y="1657350"/>
          <p14:tracePt t="17016" x="6442075" y="1657350"/>
          <p14:tracePt t="17024" x="6511925" y="1657350"/>
          <p14:tracePt t="17031" x="6575425" y="1657350"/>
          <p14:tracePt t="17039" x="6632575" y="1657350"/>
          <p14:tracePt t="17047" x="6696075" y="1657350"/>
          <p14:tracePt t="17055" x="6724650" y="1657350"/>
          <p14:tracePt t="17063" x="6815138" y="1657350"/>
          <p14:tracePt t="17070" x="6858000" y="1657350"/>
          <p14:tracePt t="17078" x="6900863" y="1671638"/>
          <p14:tracePt t="17086" x="6950075" y="1700213"/>
          <p14:tracePt t="17094" x="6991350" y="1720850"/>
          <p14:tracePt t="17102" x="7034213" y="1735138"/>
          <p14:tracePt t="17110" x="7083425" y="1749425"/>
          <p14:tracePt t="17118" x="7112000" y="1778000"/>
          <p14:tracePt t="17126" x="7169150" y="1792288"/>
          <p14:tracePt t="17133" x="7189788" y="1806575"/>
          <p14:tracePt t="17141" x="7218363" y="1820863"/>
          <p14:tracePt t="17149" x="7245350" y="1835150"/>
          <p14:tracePt t="17158" x="7273925" y="1835150"/>
          <p14:tracePt t="17165" x="7288213" y="1855788"/>
          <p14:tracePt t="17173" x="7308850" y="1855788"/>
          <p14:tracePt t="17181" x="7323138" y="1870075"/>
          <p14:tracePt t="17189" x="7337425" y="1870075"/>
          <p14:tracePt t="17204" x="7351713" y="1870075"/>
          <p14:tracePt t="17212" x="7351713" y="1884363"/>
          <p14:tracePt t="17220" x="7366000" y="1884363"/>
          <p14:tracePt t="17236" x="7366000" y="1898650"/>
          <p14:tracePt t="17244" x="7380288" y="1898650"/>
          <p14:tracePt t="17275" x="7394575" y="1898650"/>
          <p14:tracePt t="17362" x="7394575" y="1911350"/>
          <p14:tracePt t="17449" x="7380288" y="1911350"/>
          <p14:tracePt t="17458" x="7380288" y="1898650"/>
          <p14:tracePt t="17464" x="7366000" y="1884363"/>
          <p14:tracePt t="17472" x="7366000" y="1870075"/>
          <p14:tracePt t="17480" x="7351713" y="1855788"/>
          <p14:tracePt t="17488" x="7351713" y="1835150"/>
          <p14:tracePt t="17496" x="7337425" y="1820863"/>
          <p14:tracePt t="17504" x="7337425" y="1806575"/>
          <p14:tracePt t="17512" x="7323138" y="1806575"/>
          <p14:tracePt t="17520" x="7323138" y="1792288"/>
          <p14:tracePt t="17528" x="7323138" y="1778000"/>
          <p14:tracePt t="17551" x="7308850" y="1778000"/>
          <p14:tracePt t="17575" x="7288213" y="1763713"/>
          <p14:tracePt t="17583" x="7273925" y="1749425"/>
          <p14:tracePt t="17591" x="7245350" y="1735138"/>
          <p14:tracePt t="17599" x="7218363" y="1720850"/>
          <p14:tracePt t="17606" x="7189788" y="1685925"/>
          <p14:tracePt t="17614" x="7154863" y="1657350"/>
          <p14:tracePt t="17622" x="7126288" y="1630363"/>
          <p14:tracePt t="17630" x="7083425" y="1581150"/>
          <p14:tracePt t="17638" x="7054850" y="1552575"/>
          <p14:tracePt t="17646" x="7034213" y="1524000"/>
          <p14:tracePt t="17654" x="7019925" y="1495425"/>
          <p14:tracePt t="17661" x="7005638" y="1466850"/>
          <p14:tracePt t="17669" x="6991350" y="1466850"/>
          <p14:tracePt t="17677" x="6991350" y="1446213"/>
          <p14:tracePt t="17685" x="6978650" y="1431925"/>
          <p14:tracePt t="17748" x="6964363" y="1431925"/>
          <p14:tracePt t="17780" x="6950075" y="1431925"/>
          <p14:tracePt t="17795" x="6935788" y="1431925"/>
          <p14:tracePt t="17811" x="6915150" y="1431925"/>
          <p14:tracePt t="17819" x="6900863" y="1431925"/>
          <p14:tracePt t="17827" x="6886575" y="1431925"/>
          <p14:tracePt t="17835" x="6872288" y="1431925"/>
          <p14:tracePt t="17843" x="6843713" y="1466850"/>
          <p14:tracePt t="17851" x="6829425" y="1495425"/>
          <p14:tracePt t="17859" x="6800850" y="1524000"/>
          <p14:tracePt t="17866" x="6765925" y="1566863"/>
          <p14:tracePt t="17874" x="6751638" y="1616075"/>
          <p14:tracePt t="17882" x="6724650" y="1671638"/>
          <p14:tracePt t="17890" x="6681788" y="1720850"/>
          <p14:tracePt t="17898" x="6646863" y="1778000"/>
          <p14:tracePt t="17906" x="6618288" y="1835150"/>
          <p14:tracePt t="17914" x="6589713" y="1898650"/>
          <p14:tracePt t="17922" x="6575425" y="1911350"/>
          <p14:tracePt t="17930" x="6546850" y="1954213"/>
          <p14:tracePt t="17937" x="6526213" y="1989138"/>
          <p14:tracePt t="17945" x="6497638" y="2017713"/>
          <p14:tracePt t="17953" x="6483350" y="2046288"/>
          <p14:tracePt t="17962" x="6470650" y="2060575"/>
          <p14:tracePt t="17970" x="6456363" y="2074863"/>
          <p14:tracePt t="17977" x="6442075" y="2074863"/>
          <p14:tracePt t="17984" x="6427788" y="2089150"/>
          <p14:tracePt t="17992" x="6407150" y="2089150"/>
          <p14:tracePt t="18000" x="6407150" y="2109788"/>
          <p14:tracePt t="18008" x="6392863" y="2109788"/>
          <p14:tracePt t="18016" x="6378575" y="2124075"/>
          <p14:tracePt t="18024" x="6364288" y="2124075"/>
          <p14:tracePt t="18032" x="6350000" y="2124075"/>
          <p14:tracePt t="18040" x="6335713" y="2138363"/>
          <p14:tracePt t="18048" x="6321425" y="2152650"/>
          <p14:tracePt t="18056" x="6292850" y="2152650"/>
          <p14:tracePt t="18063" x="6272213" y="2165350"/>
          <p14:tracePt t="18071" x="6272213" y="2179638"/>
          <p14:tracePt t="18079" x="6243638" y="2193925"/>
          <p14:tracePt t="18087" x="6229350" y="2193925"/>
          <p14:tracePt t="18095" x="6216650" y="2208213"/>
          <p14:tracePt t="18103" x="6202363" y="2208213"/>
          <p14:tracePt t="18111" x="6188075" y="2228850"/>
          <p14:tracePt t="18119" x="6173788" y="2228850"/>
          <p14:tracePt t="18127" x="6173788" y="2243138"/>
          <p14:tracePt t="18134" x="6153150" y="2243138"/>
          <p14:tracePt t="18142" x="6138863" y="2257425"/>
          <p14:tracePt t="18150" x="6124575" y="2257425"/>
          <p14:tracePt t="18158" x="6110288" y="2271713"/>
          <p14:tracePt t="18166" x="6096000" y="2286000"/>
          <p14:tracePt t="18182" x="6081713" y="2300288"/>
          <p14:tracePt t="18190" x="6067425" y="2300288"/>
          <p14:tracePt t="18197" x="6067425" y="2314575"/>
          <p14:tracePt t="18206" x="6053138" y="2314575"/>
          <p14:tracePt t="18213" x="6038850" y="2314575"/>
          <p14:tracePt t="18229" x="6038850" y="2328863"/>
          <p14:tracePt t="18237" x="6018213" y="2328863"/>
          <p14:tracePt t="18245" x="6018213" y="2343150"/>
          <p14:tracePt t="18253" x="6003925" y="2363788"/>
          <p14:tracePt t="18261" x="5989638" y="2378075"/>
          <p14:tracePt t="18268" x="5975350" y="2392363"/>
          <p14:tracePt t="18276" x="5948363" y="2406650"/>
          <p14:tracePt t="18284" x="5934075" y="2419350"/>
          <p14:tracePt t="18292" x="5919788" y="2433638"/>
          <p14:tracePt t="18300" x="5899150" y="2447925"/>
          <p14:tracePt t="18308" x="5884863" y="2462213"/>
          <p14:tracePt t="18324" x="5870575" y="2482850"/>
          <p14:tracePt t="18387" x="5884863" y="2482850"/>
          <p14:tracePt t="18394" x="5934075" y="2482850"/>
          <p14:tracePt t="18402" x="5975350" y="2482850"/>
          <p14:tracePt t="18410" x="6038850" y="2482850"/>
          <p14:tracePt t="18418" x="6110288" y="2482850"/>
          <p14:tracePt t="18426" x="6243638" y="2497138"/>
          <p14:tracePt t="18434" x="6350000" y="2525713"/>
          <p14:tracePt t="18442" x="6497638" y="2540000"/>
          <p14:tracePt t="18450" x="6646863" y="2568575"/>
          <p14:tracePt t="18458" x="6724650" y="2582863"/>
          <p14:tracePt t="18466" x="6978650" y="2617788"/>
          <p14:tracePt t="18473" x="7140575" y="2632075"/>
          <p14:tracePt t="18481" x="7218363" y="2646363"/>
          <p14:tracePt t="18489" x="7351713" y="2646363"/>
          <p14:tracePt t="18497" x="7472363" y="2646363"/>
          <p14:tracePt t="18505" x="7577138" y="2646363"/>
          <p14:tracePt t="18513" x="7605713" y="2646363"/>
          <p14:tracePt t="18521" x="7740650" y="2632075"/>
          <p14:tracePt t="18528" x="7796213" y="2617788"/>
          <p14:tracePt t="18536" x="7874000" y="2597150"/>
          <p14:tracePt t="18544" x="7888288" y="2597150"/>
          <p14:tracePt t="18552" x="7931150" y="2597150"/>
          <p14:tracePt t="18560" x="7980363" y="2597150"/>
          <p14:tracePt t="18568" x="8007350" y="2597150"/>
          <p14:tracePt t="18576" x="8035925" y="2597150"/>
          <p14:tracePt t="18584" x="8070850" y="2597150"/>
          <p14:tracePt t="18591" x="8085138" y="2597150"/>
          <p14:tracePt t="18599" x="8099425" y="2597150"/>
          <p14:tracePt t="18608" x="8113713" y="2597150"/>
          <p14:tracePt t="18623" x="8128000" y="2597150"/>
          <p14:tracePt t="18631" x="8128000" y="2617788"/>
          <p14:tracePt t="18646" x="8142288" y="2632075"/>
          <p14:tracePt t="18654" x="8156575" y="2632075"/>
          <p14:tracePt t="18670" x="8170863" y="2646363"/>
          <p14:tracePt t="18678" x="8185150" y="2660650"/>
          <p14:tracePt t="18686" x="8220075" y="2673350"/>
          <p14:tracePt t="18702" x="8248650" y="2687638"/>
          <p14:tracePt t="18710" x="8261350" y="2701925"/>
          <p14:tracePt t="18718" x="8275638" y="2716213"/>
          <p14:tracePt t="18726" x="8275638" y="2736850"/>
          <p14:tracePt t="18733" x="8289925" y="2736850"/>
          <p14:tracePt t="18749" x="8304213" y="2751138"/>
          <p14:tracePt t="19104" x="8289925" y="2751138"/>
          <p14:tracePt t="19112" x="8275638" y="2751138"/>
          <p14:tracePt t="19119" x="8248650" y="2751138"/>
          <p14:tracePt t="19127" x="8205788" y="2751138"/>
          <p14:tracePt t="19135" x="8156575" y="2736850"/>
          <p14:tracePt t="19143" x="8099425" y="2736850"/>
          <p14:tracePt t="19151" x="8035925" y="2716213"/>
          <p14:tracePt t="19159" x="7966075" y="2701925"/>
          <p14:tracePt t="19167" x="7902575" y="2687638"/>
          <p14:tracePt t="19175" x="7845425" y="2673350"/>
          <p14:tracePt t="19183" x="7767638" y="2646363"/>
          <p14:tracePt t="19191" x="7697788" y="2632075"/>
          <p14:tracePt t="19199" x="7634288" y="2617788"/>
          <p14:tracePt t="19206" x="7577138" y="2582863"/>
          <p14:tracePt t="19214" x="7499350" y="2568575"/>
          <p14:tracePt t="19222" x="7458075" y="2540000"/>
          <p14:tracePt t="19230" x="7423150" y="2540000"/>
          <p14:tracePt t="19238" x="7380288" y="2511425"/>
          <p14:tracePt t="19246" x="7337425" y="2511425"/>
          <p14:tracePt t="19254" x="7308850" y="2482850"/>
          <p14:tracePt t="19261" x="7273925" y="2482850"/>
          <p14:tracePt t="19269" x="7259638" y="2462213"/>
          <p14:tracePt t="19277" x="7245350" y="2462213"/>
          <p14:tracePt t="19285" x="7232650" y="2447925"/>
          <p14:tracePt t="19301" x="7218363" y="2447925"/>
          <p14:tracePt t="19324" x="7204075" y="2433638"/>
          <p14:tracePt t="19348" x="7189788" y="2419350"/>
          <p14:tracePt t="19356" x="7189788" y="2406650"/>
          <p14:tracePt t="19372" x="7169150" y="2392363"/>
          <p14:tracePt t="19387" x="7169150" y="2378075"/>
          <p14:tracePt t="19395" x="7169150" y="2363788"/>
          <p14:tracePt t="19403" x="7154863" y="2363788"/>
          <p14:tracePt t="19419" x="7154863" y="2343150"/>
          <p14:tracePt t="19450" x="7140575" y="2343150"/>
          <p14:tracePt t="19466" x="7140575" y="2328863"/>
          <p14:tracePt t="19608" x="7126288" y="2328863"/>
          <p14:tracePt t="19655" x="7126288" y="2314575"/>
          <p14:tracePt t="19695" x="7126288" y="2300288"/>
          <p14:tracePt t="19710" x="7126288" y="2286000"/>
          <p14:tracePt t="19726" x="7126288" y="2271713"/>
          <p14:tracePt t="19734" x="7126288" y="2257425"/>
          <p14:tracePt t="19742" x="7140575" y="2257425"/>
          <p14:tracePt t="19750" x="7154863" y="2243138"/>
          <p14:tracePt t="19758" x="7189788" y="2228850"/>
          <p14:tracePt t="19766" x="7259638" y="2193925"/>
          <p14:tracePt t="19774" x="7351713" y="2179638"/>
          <p14:tracePt t="19782" x="7443788" y="2165350"/>
          <p14:tracePt t="19789" x="7513638" y="2152650"/>
          <p14:tracePt t="19797" x="7605713" y="2152650"/>
          <p14:tracePt t="19805" x="7726363" y="2138363"/>
          <p14:tracePt t="19813" x="7831138" y="2138363"/>
          <p14:tracePt t="19821" x="7931150" y="2138363"/>
          <p14:tracePt t="19829" x="8021638" y="2138363"/>
          <p14:tracePt t="19837" x="8113713" y="2138363"/>
          <p14:tracePt t="19845" x="8170863" y="2138363"/>
          <p14:tracePt t="19852" x="8234363" y="2138363"/>
          <p14:tracePt t="19860" x="8261350" y="2138363"/>
          <p14:tracePt t="19868" x="8324850" y="2138363"/>
          <p14:tracePt t="19876" x="8367713" y="2138363"/>
          <p14:tracePt t="19884" x="8396288" y="2138363"/>
          <p14:tracePt t="19892" x="8424863" y="2138363"/>
          <p14:tracePt t="19900" x="8459788" y="2138363"/>
          <p14:tracePt t="19908" x="8474075" y="2138363"/>
          <p14:tracePt t="19916" x="8488363" y="2138363"/>
          <p14:tracePt t="19939" x="8502650" y="2138363"/>
          <p14:tracePt t="20136" x="8502650" y="2124075"/>
          <p14:tracePt t="20152" x="8488363" y="2089150"/>
          <p14:tracePt t="20160" x="8459788" y="2089150"/>
          <p14:tracePt t="20168" x="8410575" y="2060575"/>
          <p14:tracePt t="20176" x="8367713" y="2046288"/>
          <p14:tracePt t="20183" x="8289925" y="2032000"/>
          <p14:tracePt t="20191" x="8220075" y="2017713"/>
          <p14:tracePt t="20200" x="8142288" y="2017713"/>
          <p14:tracePt t="20208" x="8070850" y="2003425"/>
          <p14:tracePt t="20216" x="8007350" y="2003425"/>
          <p14:tracePt t="20223" x="7931150" y="2003425"/>
          <p14:tracePt t="20231" x="7859713" y="2003425"/>
          <p14:tracePt t="20239" x="7796213" y="2003425"/>
          <p14:tracePt t="20247" x="7740650" y="2003425"/>
          <p14:tracePt t="20255" x="7677150" y="2003425"/>
          <p14:tracePt t="20262" x="7648575" y="2003425"/>
          <p14:tracePt t="20270" x="7605713" y="2003425"/>
          <p14:tracePt t="20278" x="7562850" y="2003425"/>
          <p14:tracePt t="20286" x="7513638" y="2003425"/>
          <p14:tracePt t="20294" x="7486650" y="2003425"/>
          <p14:tracePt t="20302" x="7472363" y="2003425"/>
          <p14:tracePt t="20309" x="7443788" y="2017713"/>
          <p14:tracePt t="20317" x="7408863" y="2017713"/>
          <p14:tracePt t="20325" x="7394575" y="2032000"/>
          <p14:tracePt t="20333" x="7380288" y="2032000"/>
          <p14:tracePt t="20341" x="7366000" y="2046288"/>
          <p14:tracePt t="20349" x="7351713" y="2046288"/>
          <p14:tracePt t="20358" x="7337425" y="2060575"/>
          <p14:tracePt t="20365" x="7308850" y="2074863"/>
          <p14:tracePt t="20373" x="7288213" y="2089150"/>
          <p14:tracePt t="20380" x="7273925" y="2089150"/>
          <p14:tracePt t="20388" x="7259638" y="2109788"/>
          <p14:tracePt t="20404" x="7245350" y="2124075"/>
          <p14:tracePt t="20420" x="7232650" y="2124075"/>
          <p14:tracePt t="20428" x="7232650" y="2138363"/>
          <p14:tracePt t="20467" x="7218363" y="2138363"/>
          <p14:tracePt t="20656" x="7218363" y="2152650"/>
          <p14:tracePt t="20680" x="7204075" y="2152650"/>
          <p14:tracePt t="20696" x="7204075" y="2165350"/>
          <p14:tracePt t="20703" x="7189788" y="2165350"/>
          <p14:tracePt t="20719" x="7154863" y="2179638"/>
          <p14:tracePt t="20727" x="7140575" y="2179638"/>
          <p14:tracePt t="20735" x="7112000" y="2193925"/>
          <p14:tracePt t="20743" x="7097713" y="2208213"/>
          <p14:tracePt t="20751" x="7069138" y="2228850"/>
          <p14:tracePt t="20759" x="7034213" y="2228850"/>
          <p14:tracePt t="20767" x="7019925" y="2243138"/>
          <p14:tracePt t="20775" x="6991350" y="2257425"/>
          <p14:tracePt t="20783" x="6978650" y="2257425"/>
          <p14:tracePt t="20791" x="6964363" y="2271713"/>
          <p14:tracePt t="20798" x="6950075" y="2271713"/>
          <p14:tracePt t="20814" x="6950075" y="2286000"/>
          <p14:tracePt t="20822" x="6935788" y="2286000"/>
          <p14:tracePt t="21058" x="6964363" y="2286000"/>
          <p14:tracePt t="21066" x="6991350" y="2286000"/>
          <p14:tracePt t="21075" x="7019925" y="2286000"/>
          <p14:tracePt t="21083" x="7083425" y="2286000"/>
          <p14:tracePt t="21090" x="7126288" y="2286000"/>
          <p14:tracePt t="21098" x="7189788" y="2286000"/>
          <p14:tracePt t="21105" x="7245350" y="2286000"/>
          <p14:tracePt t="21113" x="7259638" y="2286000"/>
          <p14:tracePt t="21121" x="7308850" y="2300288"/>
          <p14:tracePt t="21129" x="7351713" y="2300288"/>
          <p14:tracePt t="21137" x="7394575" y="2314575"/>
          <p14:tracePt t="21145" x="7472363" y="2314575"/>
          <p14:tracePt t="21153" x="7513638" y="2328863"/>
          <p14:tracePt t="21161" x="7577138" y="2328863"/>
          <p14:tracePt t="21169" x="7634288" y="2343150"/>
          <p14:tracePt t="21176" x="7726363" y="2363788"/>
          <p14:tracePt t="21184" x="7796213" y="2378075"/>
          <p14:tracePt t="21192" x="7902575" y="2406650"/>
          <p14:tracePt t="21200" x="8007350" y="2419350"/>
          <p14:tracePt t="21208" x="8113713" y="2447925"/>
          <p14:tracePt t="21216" x="8205788" y="2482850"/>
          <p14:tracePt t="21224" x="8289925" y="2497138"/>
          <p14:tracePt t="21231" x="8339138" y="2511425"/>
          <p14:tracePt t="21240" x="8396288" y="2525713"/>
          <p14:tracePt t="21247" x="8459788" y="2540000"/>
          <p14:tracePt t="21255" x="8502650" y="2554288"/>
          <p14:tracePt t="21263" x="8515350" y="2554288"/>
          <p14:tracePt t="21271" x="8543925" y="2568575"/>
          <p14:tracePt t="21279" x="8558213" y="2568575"/>
          <p14:tracePt t="21287" x="8578850" y="2568575"/>
          <p14:tracePt t="21295" x="8593138" y="2582863"/>
          <p14:tracePt t="21311" x="8607425" y="2582863"/>
          <p14:tracePt t="21342" x="8621713" y="2597150"/>
          <p14:tracePt t="21366" x="8636000" y="2597150"/>
          <p14:tracePt t="21381" x="8636000" y="2617788"/>
          <p14:tracePt t="21452" x="8650288" y="2617788"/>
          <p14:tracePt t="21476" x="8664575" y="2617788"/>
          <p14:tracePt t="21484" x="8678863" y="2632075"/>
          <p14:tracePt t="21500" x="8693150" y="2632075"/>
          <p14:tracePt t="21508" x="8693150" y="2646363"/>
          <p14:tracePt t="21516" x="8713788" y="2646363"/>
          <p14:tracePt t="21547" x="8728075" y="2646363"/>
          <p14:tracePt t="36617" x="8678863" y="2632075"/>
          <p14:tracePt t="36625" x="8650288" y="2617788"/>
          <p14:tracePt t="36628" x="8607425" y="2597150"/>
          <p14:tracePt t="36636" x="8558213" y="2582863"/>
          <p14:tracePt t="36641" x="8515350" y="2582863"/>
          <p14:tracePt t="36650" x="8474075" y="2568575"/>
          <p14:tracePt t="36658" x="8424863" y="2568575"/>
          <p14:tracePt t="36666" x="8382000" y="2568575"/>
          <p14:tracePt t="36673" x="8339138" y="2568575"/>
          <p14:tracePt t="36681" x="8289925" y="2568575"/>
          <p14:tracePt t="36689" x="8220075" y="2568575"/>
          <p14:tracePt t="36696" x="8128000" y="2554288"/>
          <p14:tracePt t="36705" x="8070850" y="2554288"/>
          <p14:tracePt t="36712" x="8007350" y="2540000"/>
          <p14:tracePt t="36720" x="7980363" y="2525713"/>
          <p14:tracePt t="36728" x="7902575" y="2497138"/>
          <p14:tracePt t="36736" x="7888288" y="2482850"/>
          <p14:tracePt t="36744" x="7845425" y="2462213"/>
          <p14:tracePt t="36752" x="7816850" y="2447925"/>
          <p14:tracePt t="36759" x="7796213" y="2433638"/>
          <p14:tracePt t="36767" x="7781925" y="2419350"/>
          <p14:tracePt t="36775" x="7767638" y="2419350"/>
          <p14:tracePt t="36783" x="7753350" y="2419350"/>
          <p14:tracePt t="36791" x="7740650" y="2406650"/>
          <p14:tracePt t="36815" x="7726363" y="2406650"/>
          <p14:tracePt t="36823" x="7712075" y="2406650"/>
          <p14:tracePt t="36838" x="7697788" y="2406650"/>
          <p14:tracePt t="36846" x="7677150" y="2419350"/>
          <p14:tracePt t="36854" x="7662863" y="2419350"/>
          <p14:tracePt t="36862" x="7648575" y="2433638"/>
          <p14:tracePt t="36870" x="7620000" y="2433638"/>
          <p14:tracePt t="36878" x="7605713" y="2433638"/>
          <p14:tracePt t="36886" x="7577138" y="2447925"/>
          <p14:tracePt t="36894" x="7527925" y="2447925"/>
          <p14:tracePt t="36902" x="7513638" y="2447925"/>
          <p14:tracePt t="36909" x="7458075" y="2447925"/>
          <p14:tracePt t="36917" x="7408863" y="2447925"/>
          <p14:tracePt t="36925" x="7366000" y="2447925"/>
          <p14:tracePt t="36933" x="7308850" y="2433638"/>
          <p14:tracePt t="36941" x="7232650" y="2419350"/>
          <p14:tracePt t="36950" x="7140575" y="2392363"/>
          <p14:tracePt t="36958" x="7054850" y="2363788"/>
          <p14:tracePt t="36965" x="6964363" y="2343150"/>
          <p14:tracePt t="36973" x="6872288" y="2314575"/>
          <p14:tracePt t="36981" x="6800850" y="2300288"/>
          <p14:tracePt t="36988" x="6765925" y="2286000"/>
          <p14:tracePt t="36996" x="6710363" y="2257425"/>
          <p14:tracePt t="37004" x="6681788" y="2243138"/>
          <p14:tracePt t="37012" x="6646863" y="2208213"/>
          <p14:tracePt t="37020" x="6632575" y="2193925"/>
          <p14:tracePt t="37028" x="6618288" y="2165350"/>
          <p14:tracePt t="37036" x="6618288" y="2152650"/>
          <p14:tracePt t="37296" x="6618288" y="2138363"/>
          <p14:tracePt t="37304" x="6618288" y="2124075"/>
          <p14:tracePt t="37311" x="6618288" y="2089150"/>
          <p14:tracePt t="37327" x="6618288" y="2074863"/>
          <p14:tracePt t="37335" x="6618288" y="2060575"/>
          <p14:tracePt t="37343" x="6618288" y="2046288"/>
          <p14:tracePt t="37359" x="6618288" y="2032000"/>
          <p14:tracePt t="37367" x="6618288" y="2017713"/>
          <p14:tracePt t="37390" x="6618288" y="2003425"/>
          <p14:tracePt t="37414" x="6618288" y="1989138"/>
          <p14:tracePt t="37438" x="6604000" y="1989138"/>
          <p14:tracePt t="37461" x="6589713" y="1989138"/>
          <p14:tracePt t="37469" x="6575425" y="1989138"/>
          <p14:tracePt t="37477" x="6561138" y="1989138"/>
          <p14:tracePt t="37493" x="6546850" y="1974850"/>
          <p14:tracePt t="37501" x="6526213" y="1974850"/>
          <p14:tracePt t="37516" x="6511925" y="1974850"/>
          <p14:tracePt t="37524" x="6511925" y="1954213"/>
          <p14:tracePt t="37533" x="6497638" y="1954213"/>
          <p14:tracePt t="37548" x="6483350" y="1939925"/>
          <p14:tracePt t="37556" x="6483350" y="1925638"/>
          <p14:tracePt t="37564" x="6470650" y="1911350"/>
          <p14:tracePt t="37572" x="6470650" y="1898650"/>
          <p14:tracePt t="37579" x="6470650" y="1884363"/>
          <p14:tracePt t="37587" x="6456363" y="1870075"/>
          <p14:tracePt t="37603" x="6456363" y="1855788"/>
          <p14:tracePt t="37721" x="6456363" y="1870075"/>
          <p14:tracePt t="37737" x="6456363" y="1884363"/>
          <p14:tracePt t="37769" x="6456363" y="1898650"/>
          <p14:tracePt t="37800" x="6456363" y="1911350"/>
          <p14:tracePt t="37824" x="6456363" y="1925638"/>
          <p14:tracePt t="37855" x="6456363" y="1939925"/>
          <p14:tracePt t="37871" x="6442075" y="1939925"/>
          <p14:tracePt t="37879" x="6442075" y="1954213"/>
          <p14:tracePt t="37911" x="6442075" y="1974850"/>
          <p14:tracePt t="37926" x="6427788" y="1974850"/>
          <p14:tracePt t="37950" x="6427788" y="1989138"/>
          <p14:tracePt t="37958" x="6407150" y="1989138"/>
          <p14:tracePt t="37989" x="6407150" y="2003425"/>
          <p14:tracePt t="37997" x="6392863" y="2003425"/>
          <p14:tracePt t="38052" x="6392863" y="2017713"/>
          <p14:tracePt t="38084" x="6378575" y="2032000"/>
          <p14:tracePt t="38115" x="6378575" y="2046288"/>
          <p14:tracePt t="38125" x="6364288" y="2046288"/>
          <p14:tracePt t="38131" x="6364288" y="2060575"/>
          <p14:tracePt t="38147" x="6350000" y="2074863"/>
          <p14:tracePt t="38163" x="6350000" y="2089150"/>
          <p14:tracePt t="38179" x="6335713" y="2109788"/>
          <p14:tracePt t="38194" x="6335713" y="2124075"/>
          <p14:tracePt t="38202" x="6321425" y="2124075"/>
          <p14:tracePt t="38210" x="6321425" y="2138363"/>
          <p14:tracePt t="38218" x="6321425" y="2152650"/>
          <p14:tracePt t="38226" x="6307138" y="2165350"/>
          <p14:tracePt t="38234" x="6307138" y="2179638"/>
          <p14:tracePt t="38242" x="6292850" y="2179638"/>
          <p14:tracePt t="38250" x="6292850" y="2193925"/>
          <p14:tracePt t="38258" x="6292850" y="2208213"/>
          <p14:tracePt t="38266" x="6272213" y="2228850"/>
          <p14:tracePt t="38281" x="6272213" y="2243138"/>
          <p14:tracePt t="38297" x="6257925" y="2243138"/>
          <p14:tracePt t="38305" x="6257925" y="2257425"/>
          <p14:tracePt t="38376" x="6257925" y="2271713"/>
          <p14:tracePt t="38407" x="6243638" y="2271713"/>
          <p14:tracePt t="38581" x="6257925" y="2271713"/>
          <p14:tracePt t="38589" x="6257925" y="2286000"/>
          <p14:tracePt t="38597" x="6272213" y="2286000"/>
          <p14:tracePt t="38604" x="6292850" y="2286000"/>
          <p14:tracePt t="38612" x="6307138" y="2300288"/>
          <p14:tracePt t="38620" x="6321425" y="2300288"/>
          <p14:tracePt t="38628" x="6364288" y="2300288"/>
          <p14:tracePt t="38636" x="6392863" y="2314575"/>
          <p14:tracePt t="38644" x="6427788" y="2314575"/>
          <p14:tracePt t="38652" x="6470650" y="2314575"/>
          <p14:tracePt t="38659" x="6511925" y="2328863"/>
          <p14:tracePt t="38667" x="6561138" y="2328863"/>
          <p14:tracePt t="38675" x="6604000" y="2343150"/>
          <p14:tracePt t="38683" x="6646863" y="2343150"/>
          <p14:tracePt t="38691" x="6681788" y="2363788"/>
          <p14:tracePt t="38699" x="6724650" y="2363788"/>
          <p14:tracePt t="38708" x="6765925" y="2363788"/>
          <p14:tracePt t="38716" x="6800850" y="2378075"/>
          <p14:tracePt t="38723" x="6843713" y="2378075"/>
          <p14:tracePt t="38730" x="6872288" y="2378075"/>
          <p14:tracePt t="38738" x="6900863" y="2378075"/>
          <p14:tracePt t="38746" x="6935788" y="2378075"/>
          <p14:tracePt t="38754" x="6978650" y="2378075"/>
          <p14:tracePt t="38762" x="7005638" y="2378075"/>
          <p14:tracePt t="38770" x="7054850" y="2378075"/>
          <p14:tracePt t="38778" x="7097713" y="2378075"/>
          <p14:tracePt t="38786" x="7140575" y="2363788"/>
          <p14:tracePt t="38794" x="7169150" y="2363788"/>
          <p14:tracePt t="38801" x="7204075" y="2363788"/>
          <p14:tracePt t="38809" x="7232650" y="2343150"/>
          <p14:tracePt t="38817" x="7273925" y="2343150"/>
          <p14:tracePt t="38825" x="7308850" y="2328863"/>
          <p14:tracePt t="38833" x="7337425" y="2328863"/>
          <p14:tracePt t="38841" x="7366000" y="2328863"/>
          <p14:tracePt t="38850" x="7394575" y="2328863"/>
          <p14:tracePt t="38858" x="7423150" y="2328863"/>
          <p14:tracePt t="38864" x="7443788" y="2328863"/>
          <p14:tracePt t="38872" x="7472363" y="2328863"/>
          <p14:tracePt t="38880" x="7486650" y="2328863"/>
          <p14:tracePt t="38888" x="7513638" y="2343150"/>
          <p14:tracePt t="38896" x="7562850" y="2343150"/>
          <p14:tracePt t="38904" x="7591425" y="2363788"/>
          <p14:tracePt t="38912" x="7634288" y="2363788"/>
          <p14:tracePt t="38920" x="7662863" y="2363788"/>
          <p14:tracePt t="38928" x="7697788" y="2363788"/>
          <p14:tracePt t="38935" x="7726363" y="2363788"/>
          <p14:tracePt t="38943" x="7753350" y="2363788"/>
          <p14:tracePt t="38951" x="7781925" y="2363788"/>
          <p14:tracePt t="38959" x="7816850" y="2378075"/>
          <p14:tracePt t="38967" x="7859713" y="2378075"/>
          <p14:tracePt t="38975" x="7902575" y="2378075"/>
          <p14:tracePt t="38983" x="7931150" y="2392363"/>
          <p14:tracePt t="38991" x="7980363" y="2392363"/>
          <p14:tracePt t="38999" x="8035925" y="2406650"/>
          <p14:tracePt t="39006" x="8085138" y="2419350"/>
          <p14:tracePt t="39014" x="8142288" y="2433638"/>
          <p14:tracePt t="39022" x="8205788" y="2447925"/>
          <p14:tracePt t="39030" x="8248650" y="2462213"/>
          <p14:tracePt t="39038" x="8304213" y="2497138"/>
          <p14:tracePt t="39046" x="8339138" y="2497138"/>
          <p14:tracePt t="39054" x="8382000" y="2511425"/>
          <p14:tracePt t="39062" x="8410575" y="2525713"/>
          <p14:tracePt t="39070" x="8439150" y="2540000"/>
          <p14:tracePt t="39077" x="8459788" y="2540000"/>
          <p14:tracePt t="39085" x="8474075" y="2554288"/>
          <p14:tracePt t="39472" x="8459788" y="2554288"/>
          <p14:tracePt t="39479" x="8439150" y="2554288"/>
          <p14:tracePt t="39487" x="8424863" y="2554288"/>
          <p14:tracePt t="39495" x="8410575" y="2568575"/>
          <p14:tracePt t="39503" x="8382000" y="2568575"/>
          <p14:tracePt t="39511" x="8367713" y="2568575"/>
          <p14:tracePt t="39519" x="8304213" y="2582863"/>
          <p14:tracePt t="39527" x="8248650" y="2582863"/>
          <p14:tracePt t="39534" x="8205788" y="2582863"/>
          <p14:tracePt t="39542" x="8156575" y="2582863"/>
          <p14:tracePt t="39550" x="8099425" y="2582863"/>
          <p14:tracePt t="39558" x="8035925" y="2582863"/>
          <p14:tracePt t="39566" x="8007350" y="2582863"/>
          <p14:tracePt t="39574" x="7966075" y="2582863"/>
          <p14:tracePt t="39583" x="7916863" y="2568575"/>
          <p14:tracePt t="39590" x="7874000" y="2554288"/>
          <p14:tracePt t="39598" x="7845425" y="2554288"/>
          <p14:tracePt t="39605" x="7796213" y="2540000"/>
          <p14:tracePt t="39613" x="7767638" y="2540000"/>
          <p14:tracePt t="39621" x="7740650" y="2540000"/>
          <p14:tracePt t="39629" x="7697788" y="2540000"/>
          <p14:tracePt t="39637" x="7648575" y="2540000"/>
          <p14:tracePt t="39645" x="7605713" y="2540000"/>
          <p14:tracePt t="39653" x="7562850" y="2540000"/>
          <p14:tracePt t="39661" x="7513638" y="2540000"/>
          <p14:tracePt t="39669" x="7472363" y="2540000"/>
          <p14:tracePt t="39676" x="7458075" y="2540000"/>
          <p14:tracePt t="39684" x="7408863" y="2540000"/>
          <p14:tracePt t="39692" x="7380288" y="2540000"/>
          <p14:tracePt t="39700" x="7337425" y="2540000"/>
          <p14:tracePt t="39708" x="7308850" y="2540000"/>
          <p14:tracePt t="39716" x="7273925" y="2540000"/>
          <p14:tracePt t="39724" x="7259638" y="2540000"/>
          <p14:tracePt t="39732" x="7245350" y="2540000"/>
          <p14:tracePt t="39740" x="7232650" y="2540000"/>
          <p14:tracePt t="39747" x="7218363" y="2540000"/>
          <p14:tracePt t="39763" x="7204075" y="2540000"/>
          <p14:tracePt t="39771" x="7189788" y="2540000"/>
          <p14:tracePt t="39779" x="7169150" y="2540000"/>
          <p14:tracePt t="39787" x="7154863" y="2540000"/>
          <p14:tracePt t="39795" x="7140575" y="2540000"/>
          <p14:tracePt t="39803" x="7126288" y="2540000"/>
          <p14:tracePt t="39811" x="7112000" y="2540000"/>
          <p14:tracePt t="39818" x="7097713" y="2540000"/>
          <p14:tracePt t="39826" x="7083425" y="2540000"/>
          <p14:tracePt t="39834" x="7069138" y="2540000"/>
          <p14:tracePt t="39850" x="7054850" y="2540000"/>
          <p14:tracePt t="39858" x="7034213" y="2540000"/>
          <p14:tracePt t="39881" x="7019925" y="2540000"/>
          <p14:tracePt t="39905" x="7019925" y="2525713"/>
          <p14:tracePt t="39968" x="7019925" y="2511425"/>
          <p14:tracePt t="40094" x="7019925" y="2497138"/>
          <p14:tracePt t="40102" x="7005638" y="2497138"/>
          <p14:tracePt t="40110" x="6991350" y="2497138"/>
          <p14:tracePt t="40118" x="6978650" y="2497138"/>
          <p14:tracePt t="40126" x="6964363" y="2497138"/>
          <p14:tracePt t="40134" x="6935788" y="2497138"/>
          <p14:tracePt t="40142" x="6915150" y="2482850"/>
          <p14:tracePt t="40150" x="6886575" y="2482850"/>
          <p14:tracePt t="40158" x="6872288" y="2482850"/>
          <p14:tracePt t="40166" x="6858000" y="2462213"/>
          <p14:tracePt t="40174" x="6843713" y="2462213"/>
          <p14:tracePt t="40181" x="6829425" y="2462213"/>
          <p14:tracePt t="40189" x="6815138" y="2462213"/>
          <p14:tracePt t="40197" x="6780213" y="2447925"/>
          <p14:tracePt t="40205" x="6751638" y="2447925"/>
          <p14:tracePt t="40213" x="6710363" y="2447925"/>
          <p14:tracePt t="40220" x="6661150" y="2447925"/>
          <p14:tracePt t="40228" x="6604000" y="2447925"/>
          <p14:tracePt t="40236" x="6561138" y="2447925"/>
          <p14:tracePt t="40244" x="6526213" y="2447925"/>
          <p14:tracePt t="40252" x="6470650" y="2447925"/>
          <p14:tracePt t="40260" x="6442075" y="2447925"/>
          <p14:tracePt t="40268" x="6392863" y="2447925"/>
          <p14:tracePt t="40276" x="6364288" y="2447925"/>
          <p14:tracePt t="40283" x="6335713" y="2447925"/>
          <p14:tracePt t="40292" x="6321425" y="2447925"/>
          <p14:tracePt t="40307" x="6307138" y="2447925"/>
          <p14:tracePt t="40316" x="6292850" y="2447925"/>
          <p14:tracePt t="40362" x="6292850" y="2462213"/>
          <p14:tracePt t="40370" x="6292850" y="2497138"/>
          <p14:tracePt t="40378" x="6292850" y="2511425"/>
          <p14:tracePt t="40394" x="6292850" y="2525713"/>
          <p14:tracePt t="40402" x="6292850" y="2540000"/>
          <p14:tracePt t="40410" x="6292850" y="2554288"/>
          <p14:tracePt t="40433" x="6292850" y="2568575"/>
          <p14:tracePt t="40473" x="6307138" y="2568575"/>
          <p14:tracePt t="40480" x="6321425" y="2568575"/>
          <p14:tracePt t="40488" x="6335713" y="2568575"/>
          <p14:tracePt t="40496" x="6378575" y="2568575"/>
          <p14:tracePt t="40504" x="6392863" y="2568575"/>
          <p14:tracePt t="40512" x="6442075" y="2568575"/>
          <p14:tracePt t="40520" x="6470650" y="2568575"/>
          <p14:tracePt t="40528" x="6526213" y="2568575"/>
          <p14:tracePt t="40536" x="6575425" y="2568575"/>
          <p14:tracePt t="40544" x="6632575" y="2568575"/>
          <p14:tracePt t="40551" x="6681788" y="2554288"/>
          <p14:tracePt t="40559" x="6737350" y="2554288"/>
          <p14:tracePt t="40567" x="6780213" y="2540000"/>
          <p14:tracePt t="40575" x="6829425" y="2525713"/>
          <p14:tracePt t="40583" x="6886575" y="2525713"/>
          <p14:tracePt t="40591" x="6950075" y="2511425"/>
          <p14:tracePt t="40600" x="6991350" y="2497138"/>
          <p14:tracePt t="40608" x="7069138" y="2482850"/>
          <p14:tracePt t="40615" x="7112000" y="2462213"/>
          <p14:tracePt t="40622" x="7169150" y="2447925"/>
          <p14:tracePt t="40630" x="7218363" y="2433638"/>
          <p14:tracePt t="40638" x="7259638" y="2419350"/>
          <p14:tracePt t="40646" x="7288213" y="2419350"/>
          <p14:tracePt t="40654" x="7337425" y="2406650"/>
          <p14:tracePt t="40662" x="7380288" y="2406650"/>
          <p14:tracePt t="40670" x="7443788" y="2406650"/>
          <p14:tracePt t="40677" x="7458075" y="2406650"/>
          <p14:tracePt t="40686" x="7513638" y="2406650"/>
          <p14:tracePt t="40693" x="7527925" y="2406650"/>
          <p14:tracePt t="40701" x="7577138" y="2406650"/>
          <p14:tracePt t="40709" x="7605713" y="2406650"/>
          <p14:tracePt t="40717" x="7634288" y="2406650"/>
          <p14:tracePt t="40725" x="7662863" y="2406650"/>
          <p14:tracePt t="40733" x="7697788" y="2406650"/>
          <p14:tracePt t="40741" x="7726363" y="2406650"/>
          <p14:tracePt t="40749" x="7753350" y="2406650"/>
          <p14:tracePt t="40756" x="7781925" y="2406650"/>
          <p14:tracePt t="40764" x="7796213" y="2406650"/>
          <p14:tracePt t="40772" x="7831138" y="2406650"/>
          <p14:tracePt t="40780" x="7845425" y="2406650"/>
          <p14:tracePt t="40788" x="7874000" y="2406650"/>
          <p14:tracePt t="40796" x="7888288" y="2406650"/>
          <p14:tracePt t="40804" x="7902575" y="2419350"/>
          <p14:tracePt t="40811" x="7916863" y="2419350"/>
          <p14:tracePt t="40819" x="7951788" y="2419350"/>
          <p14:tracePt t="40827" x="7966075" y="2433638"/>
          <p14:tracePt t="40843" x="7980363" y="2433638"/>
          <p14:tracePt t="40851" x="7994650" y="2447925"/>
          <p14:tracePt t="40859" x="8007350" y="2447925"/>
          <p14:tracePt t="40867" x="8021638" y="2447925"/>
          <p14:tracePt t="40875" x="8035925" y="2447925"/>
          <p14:tracePt t="40883" x="8035925" y="2462213"/>
          <p14:tracePt t="40891" x="8050213" y="2462213"/>
          <p14:tracePt t="40906" x="8070850" y="2462213"/>
          <p14:tracePt t="40914" x="8085138" y="2482850"/>
          <p14:tracePt t="40922" x="8099425" y="2482850"/>
          <p14:tracePt t="40930" x="8113713" y="2482850"/>
          <p14:tracePt t="40938" x="8142288" y="2497138"/>
          <p14:tracePt t="40946" x="8156575" y="2511425"/>
          <p14:tracePt t="40953" x="8185150" y="2511425"/>
          <p14:tracePt t="40961" x="8205788" y="2525713"/>
          <p14:tracePt t="40970" x="8234363" y="2540000"/>
          <p14:tracePt t="40977" x="8248650" y="2540000"/>
          <p14:tracePt t="40985" x="8261350" y="2554288"/>
          <p14:tracePt t="40993" x="8275638" y="2554288"/>
          <p14:tracePt t="41001" x="8275638" y="2568575"/>
          <p14:tracePt t="41009" x="8289925" y="2568575"/>
          <p14:tracePt t="41032" x="8304213" y="2582863"/>
          <p14:tracePt t="41048" x="8324850" y="2582863"/>
          <p14:tracePt t="41064" x="8324850" y="2597150"/>
          <p14:tracePt t="41080" x="8339138" y="2597150"/>
          <p14:tracePt t="41095" x="8339138" y="2617788"/>
          <p14:tracePt t="41119" x="8353425" y="2632075"/>
          <p14:tracePt t="41150" x="8353425" y="2646363"/>
          <p14:tracePt t="41158" x="8353425" y="2660650"/>
          <p14:tracePt t="41166" x="8353425" y="2687638"/>
          <p14:tracePt t="41174" x="8353425" y="2701925"/>
          <p14:tracePt t="41183" x="8353425" y="2736850"/>
          <p14:tracePt t="41190" x="8353425" y="2779713"/>
          <p14:tracePt t="41198" x="8353425" y="2808288"/>
          <p14:tracePt t="41206" x="8353425" y="2836863"/>
          <p14:tracePt t="41213" x="8353425" y="2871788"/>
          <p14:tracePt t="41221" x="8353425" y="2914650"/>
          <p14:tracePt t="41229" x="8353425" y="2927350"/>
          <p14:tracePt t="41237" x="8353425" y="2970213"/>
          <p14:tracePt t="41245" x="8353425" y="2990850"/>
          <p14:tracePt t="41253" x="8367713" y="3019425"/>
          <p14:tracePt t="41261" x="8367713" y="3033713"/>
          <p14:tracePt t="41277" x="8367713" y="3048000"/>
          <p14:tracePt t="41292" x="8367713" y="3062288"/>
          <p14:tracePt t="41324" x="8367713" y="3076575"/>
          <p14:tracePt t="41340" x="8367713" y="3090863"/>
          <p14:tracePt t="41347" x="8367713" y="3105150"/>
          <p14:tracePt t="41355" x="8367713" y="3125788"/>
          <p14:tracePt t="41363" x="8367713" y="3140075"/>
          <p14:tracePt t="41371" x="8367713" y="3154363"/>
          <p14:tracePt t="41379" x="8367713" y="3168650"/>
          <p14:tracePt t="41387" x="8367713" y="3181350"/>
          <p14:tracePt t="41395" x="8367713" y="3195638"/>
          <p14:tracePt t="41403" x="8367713" y="3209925"/>
          <p14:tracePt t="41426" x="8367713" y="3224213"/>
          <p14:tracePt t="41474" x="8367713" y="3244850"/>
          <p14:tracePt t="41647" x="8367713" y="3224213"/>
          <p14:tracePt t="41663" x="8382000" y="3224213"/>
          <p14:tracePt t="41726" x="8396288" y="3224213"/>
          <p14:tracePt t="41734" x="8396288" y="3209925"/>
          <p14:tracePt t="41757" x="8396288" y="3195638"/>
          <p14:tracePt t="41766" x="8410575" y="3195638"/>
          <p14:tracePt t="41773" x="8410575" y="3181350"/>
          <p14:tracePt t="41797" x="8410575" y="3168650"/>
          <p14:tracePt t="41812" x="8410575" y="3154363"/>
          <p14:tracePt t="41820" x="8410575" y="3140075"/>
          <p14:tracePt t="41828" x="8410575" y="3125788"/>
          <p14:tracePt t="41837" x="8410575" y="3105150"/>
          <p14:tracePt t="41845" x="8396288" y="3076575"/>
          <p14:tracePt t="41852" x="8382000" y="3062288"/>
          <p14:tracePt t="41860" x="8353425" y="3033713"/>
          <p14:tracePt t="41868" x="8324850" y="2990850"/>
          <p14:tracePt t="41876" x="8275638" y="2941638"/>
          <p14:tracePt t="41883" x="8234363" y="2886075"/>
          <p14:tracePt t="41891" x="8170863" y="2836863"/>
          <p14:tracePt t="41899" x="8113713" y="2779713"/>
          <p14:tracePt t="41907" x="8050213" y="2736850"/>
          <p14:tracePt t="41915" x="7994650" y="2673350"/>
          <p14:tracePt t="41923" x="7916863" y="2632075"/>
          <p14:tracePt t="41931" x="7874000" y="2582863"/>
          <p14:tracePt t="41939" x="7845425" y="2568575"/>
          <p14:tracePt t="41947" x="7767638" y="2525713"/>
          <p14:tracePt t="41954" x="7726363" y="2497138"/>
          <p14:tracePt t="41962" x="7677150" y="2482850"/>
          <p14:tracePt t="41970" x="7634288" y="2462213"/>
          <p14:tracePt t="41978" x="7591425" y="2462213"/>
          <p14:tracePt t="41987" x="7542213" y="2447925"/>
          <p14:tracePt t="41994" x="7513638" y="2447925"/>
          <p14:tracePt t="42002" x="7472363" y="2447925"/>
          <p14:tracePt t="42010" x="7443788" y="2447925"/>
          <p14:tracePt t="42017" x="7408863" y="2447925"/>
          <p14:tracePt t="42025" x="7380288" y="2447925"/>
          <p14:tracePt t="42033" x="7366000" y="2447925"/>
          <p14:tracePt t="42041" x="7351713" y="2447925"/>
          <p14:tracePt t="42049" x="7337425" y="2447925"/>
          <p14:tracePt t="42065" x="7323138" y="2447925"/>
          <p14:tracePt t="42088" x="7308850" y="2447925"/>
          <p14:tracePt t="42104" x="7288213" y="2447925"/>
          <p14:tracePt t="42120" x="7273925" y="2447925"/>
          <p14:tracePt t="42136" x="7259638" y="2447925"/>
          <p14:tracePt t="42144" x="7259638" y="2462213"/>
          <p14:tracePt t="42167" x="7245350" y="2462213"/>
          <p14:tracePt t="42869" x="7245350" y="2447925"/>
          <p14:tracePt t="42979" x="7259638" y="2447925"/>
          <p14:tracePt t="42987" x="7273925" y="2447925"/>
          <p14:tracePt t="42995" x="7308850" y="2447925"/>
          <p14:tracePt t="43003" x="7323138" y="2433638"/>
          <p14:tracePt t="43011" x="7366000" y="2433638"/>
          <p14:tracePt t="43019" x="7408863" y="2433638"/>
          <p14:tracePt t="43026" x="7458075" y="2419350"/>
          <p14:tracePt t="43034" x="7499350" y="2419350"/>
          <p14:tracePt t="43042" x="7542213" y="2419350"/>
          <p14:tracePt t="43050" x="7605713" y="2406650"/>
          <p14:tracePt t="43058" x="7662863" y="2406650"/>
          <p14:tracePt t="43066" x="7726363" y="2406650"/>
          <p14:tracePt t="43075" x="7781925" y="2406650"/>
          <p14:tracePt t="43081" x="7859713" y="2406650"/>
          <p14:tracePt t="43090" x="7916863" y="2406650"/>
          <p14:tracePt t="43097" x="7980363" y="2406650"/>
          <p14:tracePt t="43105" x="8050213" y="2406650"/>
          <p14:tracePt t="43113" x="8085138" y="2406650"/>
          <p14:tracePt t="43121" x="8156575" y="2392363"/>
          <p14:tracePt t="43129" x="8205788" y="2392363"/>
          <p14:tracePt t="43137" x="8234363" y="2392363"/>
          <p14:tracePt t="43145" x="8275638" y="2392363"/>
          <p14:tracePt t="43153" x="8304213" y="2392363"/>
          <p14:tracePt t="43160" x="8339138" y="2378075"/>
          <p14:tracePt t="43169" x="8353425" y="2378075"/>
          <p14:tracePt t="43176" x="8367713" y="2378075"/>
          <p14:tracePt t="43184" x="8382000" y="2378075"/>
          <p14:tracePt t="43192" x="8396288" y="2378075"/>
          <p14:tracePt t="43215" x="8410575" y="2378075"/>
          <p14:tracePt t="43373" x="8396288" y="2378075"/>
          <p14:tracePt t="43389" x="8382000" y="2378075"/>
          <p14:tracePt t="43405" x="8367713" y="2378075"/>
          <p14:tracePt t="43420" x="8353425" y="2378075"/>
          <p14:tracePt t="43428" x="8339138" y="2392363"/>
          <p14:tracePt t="43444" x="8324850" y="2392363"/>
          <p14:tracePt t="43452" x="8304213" y="2392363"/>
          <p14:tracePt t="43460" x="8289925" y="2406650"/>
          <p14:tracePt t="43468" x="8275638" y="2406650"/>
          <p14:tracePt t="43476" x="8261350" y="2406650"/>
          <p14:tracePt t="43484" x="8220075" y="2419350"/>
          <p14:tracePt t="43492" x="8185150" y="2419350"/>
          <p14:tracePt t="43499" x="8156575" y="2433638"/>
          <p14:tracePt t="43508" x="8113713" y="2433638"/>
          <p14:tracePt t="43516" x="8070850" y="2433638"/>
          <p14:tracePt t="43523" x="8050213" y="2433638"/>
          <p14:tracePt t="43531" x="8007350" y="2433638"/>
          <p14:tracePt t="43539" x="7980363" y="2433638"/>
          <p14:tracePt t="43547" x="7951788" y="2433638"/>
          <p14:tracePt t="43555" x="7916863" y="2447925"/>
          <p14:tracePt t="43562" x="7902575" y="2447925"/>
          <p14:tracePt t="43570" x="7888288" y="2447925"/>
          <p14:tracePt t="43594" x="7874000" y="2447925"/>
          <p14:tracePt t="43657" x="7859713" y="2447925"/>
          <p14:tracePt t="43704" x="7859713" y="2433638"/>
          <p14:tracePt t="43712" x="7845425" y="2433638"/>
          <p14:tracePt t="45044" x="7859713" y="2433638"/>
          <p14:tracePt t="45092" x="7874000" y="2433638"/>
          <p14:tracePt t="45107" x="7874000" y="2419350"/>
          <p14:tracePt t="45116" x="7888288" y="2419350"/>
          <p14:tracePt t="45123" x="7888288" y="2406650"/>
          <p14:tracePt t="45131" x="7902575" y="2406650"/>
          <p14:tracePt t="45139" x="7916863" y="2406650"/>
          <p14:tracePt t="45147" x="7916863" y="2392363"/>
          <p14:tracePt t="45155" x="7931150" y="2392363"/>
          <p14:tracePt t="45162" x="7951788" y="2378075"/>
          <p14:tracePt t="45170" x="7951788" y="2363788"/>
          <p14:tracePt t="45178" x="7966075" y="2363788"/>
          <p14:tracePt t="45186" x="7980363" y="2343150"/>
          <p14:tracePt t="45194" x="7980363" y="2328863"/>
          <p14:tracePt t="45202" x="8007350" y="2314575"/>
          <p14:tracePt t="45210" x="8021638" y="2300288"/>
          <p14:tracePt t="45218" x="8035925" y="2286000"/>
          <p14:tracePt t="45226" x="8050213" y="2271713"/>
          <p14:tracePt t="45233" x="8085138" y="2228850"/>
          <p14:tracePt t="45241" x="8085138" y="2208213"/>
          <p14:tracePt t="45249" x="8113713" y="2165350"/>
          <p14:tracePt t="45258" x="8128000" y="2152650"/>
          <p14:tracePt t="45266" x="8142288" y="2124075"/>
          <p14:tracePt t="45273" x="8156575" y="2109788"/>
          <p14:tracePt t="45281" x="8170863" y="2074863"/>
          <p14:tracePt t="45289" x="8170863" y="2060575"/>
          <p14:tracePt t="45297" x="8170863" y="2046288"/>
          <p14:tracePt t="45304" x="8185150" y="2032000"/>
          <p14:tracePt t="45320" x="8185150" y="2017713"/>
          <p14:tracePt t="45344" x="8185150" y="2003425"/>
          <p14:tracePt t="45367" x="8185150" y="1989138"/>
          <p14:tracePt t="45383" x="8185150" y="1974850"/>
          <p14:tracePt t="45391" x="8185150" y="1954213"/>
          <p14:tracePt t="45399" x="8185150" y="1939925"/>
          <p14:tracePt t="45408" x="8170863" y="1925638"/>
          <p14:tracePt t="45423" x="8156575" y="1911350"/>
          <p14:tracePt t="45431" x="8156575" y="1898650"/>
          <p14:tracePt t="45446" x="8142288" y="1898650"/>
          <p14:tracePt t="45454" x="8142288" y="1884363"/>
          <p14:tracePt t="45462" x="8128000" y="1884363"/>
          <p14:tracePt t="45486" x="8113713" y="1884363"/>
          <p14:tracePt t="45501" x="8099425" y="1884363"/>
          <p14:tracePt t="45525" x="8085138" y="1884363"/>
          <p14:tracePt t="45533" x="8085138" y="1870075"/>
          <p14:tracePt t="48821" x="8085138" y="1835150"/>
          <p14:tracePt t="48829" x="8085138" y="1806575"/>
          <p14:tracePt t="48837" x="8085138" y="1792288"/>
          <p14:tracePt t="48844" x="8085138" y="1749425"/>
          <p14:tracePt t="48852" x="8085138" y="1720850"/>
          <p14:tracePt t="48860" x="8085138" y="1671638"/>
          <p14:tracePt t="48868" x="8085138" y="1630363"/>
          <p14:tracePt t="48876" x="8085138" y="1581150"/>
          <p14:tracePt t="48884" x="8085138" y="1524000"/>
          <p14:tracePt t="48891" x="8099425" y="1495425"/>
          <p14:tracePt t="48899" x="8113713" y="1446213"/>
          <p14:tracePt t="48908" x="8113713" y="1403350"/>
          <p14:tracePt t="48916" x="8113713" y="1362075"/>
          <p14:tracePt t="48923" x="8128000" y="1327150"/>
          <p14:tracePt t="48931" x="8128000" y="1298575"/>
          <p14:tracePt t="48939" x="8142288" y="1270000"/>
          <p14:tracePt t="48947" x="8142288" y="1255713"/>
          <p14:tracePt t="48955" x="8142288" y="1241425"/>
          <p14:tracePt t="48962" x="8142288" y="1227138"/>
          <p14:tracePt t="48970" x="8142288" y="1212850"/>
          <p14:tracePt t="49010" x="8142288" y="1192213"/>
          <p14:tracePt t="49041" x="8142288" y="1177925"/>
          <p14:tracePt t="49057" x="8142288" y="1163638"/>
          <p14:tracePt t="49096" x="8142288" y="1149350"/>
          <p14:tracePt t="49222" x="8128000" y="1149350"/>
          <p14:tracePt t="49246" x="8128000" y="1163638"/>
          <p14:tracePt t="49278" x="8113713" y="1163638"/>
          <p14:tracePt t="49286" x="8113713" y="1177925"/>
          <p14:tracePt t="49333" x="8113713" y="1192213"/>
          <p14:tracePt t="49349" x="8099425" y="1192213"/>
          <p14:tracePt t="49420" x="8099425" y="1212850"/>
          <p14:tracePt t="49443" x="8085138" y="1212850"/>
          <p14:tracePt t="49459" x="8085138" y="1227138"/>
          <p14:tracePt t="49490" x="8085138" y="1241425"/>
          <p14:tracePt t="49506" x="8070850" y="1241425"/>
          <p14:tracePt t="49530" x="8070850" y="1255713"/>
          <p14:tracePt t="49554" x="8070850" y="1270000"/>
          <p14:tracePt t="49569" x="8050213" y="1270000"/>
          <p14:tracePt t="49577" x="8050213" y="1284288"/>
          <p14:tracePt t="49585" x="8050213" y="1298575"/>
          <p14:tracePt t="49593" x="8035925" y="1298575"/>
          <p14:tracePt t="49601" x="8035925" y="1312863"/>
          <p14:tracePt t="49609" x="8021638" y="1327150"/>
          <p14:tracePt t="49617" x="8021638" y="1347788"/>
          <p14:tracePt t="49625" x="8007350" y="1362075"/>
          <p14:tracePt t="49632" x="8007350" y="1376363"/>
          <p14:tracePt t="49640" x="7994650" y="1376363"/>
          <p14:tracePt t="49648" x="7980363" y="1390650"/>
          <p14:tracePt t="49656" x="7980363" y="1403350"/>
          <p14:tracePt t="49664" x="7966075" y="1417638"/>
          <p14:tracePt t="49680" x="7951788" y="1431925"/>
          <p14:tracePt t="49688" x="7951788" y="1446213"/>
          <p14:tracePt t="49695" x="7931150" y="1446213"/>
          <p14:tracePt t="49711" x="7931150" y="1466850"/>
          <p14:tracePt t="49719" x="7916863" y="1466850"/>
          <p14:tracePt t="49743" x="7916863" y="1481138"/>
          <p14:tracePt t="49751" x="7902575" y="1481138"/>
          <p14:tracePt t="50499" x="7902575" y="1466850"/>
          <p14:tracePt t="50531" x="7902575" y="1446213"/>
          <p14:tracePt t="50570" x="7902575" y="1431925"/>
          <p14:tracePt t="50602" x="7902575" y="1417638"/>
          <p14:tracePt t="50641" x="7902575" y="1403350"/>
          <p14:tracePt t="50681" x="7902575" y="1390650"/>
          <p14:tracePt t="50720" x="7902575" y="1376363"/>
          <p14:tracePt t="50838" x="7888288" y="1376363"/>
          <p14:tracePt t="53755" x="7888288" y="1390650"/>
          <p14:tracePt t="53786" x="7874000" y="1403350"/>
          <p14:tracePt t="53802" x="7874000" y="1417638"/>
          <p14:tracePt t="53818" x="7874000" y="1431925"/>
          <p14:tracePt t="53826" x="7859713" y="1431925"/>
          <p14:tracePt t="53841" x="7859713" y="1446213"/>
          <p14:tracePt t="54228" x="7845425" y="1466850"/>
          <p14:tracePt t="54236" x="7816850" y="1481138"/>
          <p14:tracePt t="54243" x="7767638" y="1509713"/>
          <p14:tracePt t="54251" x="7697788" y="1552575"/>
          <p14:tracePt t="54259" x="7634288" y="1566863"/>
          <p14:tracePt t="54267" x="7562850" y="1616075"/>
          <p14:tracePt t="54275" x="7486650" y="1657350"/>
          <p14:tracePt t="54283" x="7380288" y="1700213"/>
          <p14:tracePt t="54291" x="7288213" y="1735138"/>
          <p14:tracePt t="54299" x="7204075" y="1778000"/>
          <p14:tracePt t="54306" x="7112000" y="1820863"/>
          <p14:tracePt t="54315" x="7034213" y="1855788"/>
          <p14:tracePt t="54322" x="6991350" y="1870075"/>
          <p14:tracePt t="54330" x="6950075" y="1898650"/>
          <p14:tracePt t="54338" x="6886575" y="1925638"/>
          <p14:tracePt t="54346" x="6843713" y="1939925"/>
          <p14:tracePt t="54354" x="6800850" y="1974850"/>
          <p14:tracePt t="54362" x="6765925" y="1989138"/>
          <p14:tracePt t="54370" x="6710363" y="2017713"/>
          <p14:tracePt t="54377" x="6696075" y="2032000"/>
          <p14:tracePt t="54385" x="6632575" y="2060575"/>
          <p14:tracePt t="54393" x="6618288" y="2060575"/>
          <p14:tracePt t="54401" x="6575425" y="2089150"/>
          <p14:tracePt t="54409" x="6561138" y="2109788"/>
          <p14:tracePt t="54417" x="6526213" y="2138363"/>
          <p14:tracePt t="54425" x="6497638" y="2152650"/>
          <p14:tracePt t="54433" x="6483350" y="2165350"/>
          <p14:tracePt t="54441" x="6456363" y="2179638"/>
          <p14:tracePt t="54449" x="6427788" y="2193925"/>
          <p14:tracePt t="54456" x="6407150" y="2208213"/>
          <p14:tracePt t="54464" x="6378575" y="2228850"/>
          <p14:tracePt t="54472" x="6364288" y="2228850"/>
          <p14:tracePt t="54480" x="6364288" y="2243138"/>
          <p14:tracePt t="54488" x="6335713" y="2257425"/>
          <p14:tracePt t="54503" x="6321425" y="2271713"/>
          <p14:tracePt t="54511" x="6307138" y="2271713"/>
          <p14:tracePt t="54519" x="6292850" y="2286000"/>
          <p14:tracePt t="54535" x="6272213" y="2286000"/>
          <p14:tracePt t="54543" x="6257925" y="2286000"/>
          <p14:tracePt t="54574" x="6243638" y="2286000"/>
          <p14:tracePt t="54985" x="6257925" y="2286000"/>
          <p14:tracePt t="54992" x="6307138" y="2286000"/>
          <p14:tracePt t="55000" x="6350000" y="2286000"/>
          <p14:tracePt t="55008" x="6407150" y="2286000"/>
          <p14:tracePt t="55016" x="6470650" y="2286000"/>
          <p14:tracePt t="55024" x="6546850" y="2286000"/>
          <p14:tracePt t="55033" x="6646863" y="2286000"/>
          <p14:tracePt t="55039" x="6751638" y="2286000"/>
          <p14:tracePt t="55047" x="6872288" y="2286000"/>
          <p14:tracePt t="55055" x="6950075" y="2286000"/>
          <p14:tracePt t="55063" x="7069138" y="2286000"/>
          <p14:tracePt t="55071" x="7169150" y="2286000"/>
          <p14:tracePt t="55079" x="7308850" y="2286000"/>
          <p14:tracePt t="55087" x="7443788" y="2286000"/>
          <p14:tracePt t="55095" x="7542213" y="2286000"/>
          <p14:tracePt t="55103" x="7662863" y="2286000"/>
          <p14:tracePt t="55110" x="7767638" y="2286000"/>
          <p14:tracePt t="55118" x="7859713" y="2286000"/>
          <p14:tracePt t="55126" x="7931150" y="2286000"/>
          <p14:tracePt t="55134" x="7994650" y="2286000"/>
          <p14:tracePt t="55142" x="8070850" y="2286000"/>
          <p14:tracePt t="55150" x="8113713" y="2300288"/>
          <p14:tracePt t="55158" x="8170863" y="2314575"/>
          <p14:tracePt t="55166" x="8220075" y="2328863"/>
          <p14:tracePt t="55174" x="8275638" y="2343150"/>
          <p14:tracePt t="55181" x="8324850" y="2363788"/>
          <p14:tracePt t="55189" x="8382000" y="2392363"/>
          <p14:tracePt t="55197" x="8396288" y="2392363"/>
          <p14:tracePt t="55205" x="8439150" y="2419350"/>
          <p14:tracePt t="55213" x="8474075" y="2433638"/>
          <p14:tracePt t="55221" x="8515350" y="2447925"/>
          <p14:tracePt t="55229" x="8543925" y="2462213"/>
          <p14:tracePt t="55237" x="8558213" y="2482850"/>
          <p14:tracePt t="55244" x="8578850" y="2482850"/>
          <p14:tracePt t="55252" x="8607425" y="2497138"/>
          <p14:tracePt t="55260" x="8621713" y="2511425"/>
          <p14:tracePt t="55268" x="8636000" y="2511425"/>
          <p14:tracePt t="55276" x="8636000" y="2525713"/>
          <p14:tracePt t="55284" x="8650288" y="2525713"/>
          <p14:tracePt t="55292" x="8664575" y="2540000"/>
          <p14:tracePt t="55300" x="8678863" y="2554288"/>
          <p14:tracePt t="55308" x="8693150" y="2554288"/>
          <p14:tracePt t="55316" x="8713788" y="2582863"/>
          <p14:tracePt t="55323" x="8742363" y="2617788"/>
          <p14:tracePt t="55331" x="8756650" y="2632075"/>
          <p14:tracePt t="55339" x="8769350" y="2660650"/>
          <p14:tracePt t="55347" x="8783638" y="2673350"/>
          <p14:tracePt t="55355" x="8797925" y="2701925"/>
          <p14:tracePt t="55363" x="8812213" y="2716213"/>
          <p14:tracePt t="55370" x="8832850" y="2736850"/>
          <p14:tracePt t="55378" x="8832850" y="2751138"/>
          <p14:tracePt t="55386" x="8832850" y="2765425"/>
          <p14:tracePt t="55394" x="8847138" y="2765425"/>
          <p14:tracePt t="55410" x="8847138" y="2779713"/>
          <p14:tracePt t="55418" x="8861425" y="2794000"/>
          <p14:tracePt t="55433" x="8875713" y="2808288"/>
          <p14:tracePt t="55441" x="8875713" y="2822575"/>
          <p14:tracePt t="55449" x="8890000" y="2836863"/>
          <p14:tracePt t="55458" x="8904288" y="2851150"/>
          <p14:tracePt t="55466" x="8918575" y="2871788"/>
          <p14:tracePt t="55481" x="8932863" y="2886075"/>
          <p14:tracePt t="55497" x="8932863" y="2900363"/>
          <p14:tracePt t="55512" x="8947150" y="2900363"/>
          <p14:tracePt t="55654" x="8932863" y="2900363"/>
          <p14:tracePt t="55662" x="8890000" y="2900363"/>
          <p14:tracePt t="55670" x="8847138" y="2871788"/>
          <p14:tracePt t="55678" x="8756650" y="2822575"/>
          <p14:tracePt t="55686" x="8713788" y="2794000"/>
          <p14:tracePt t="55694" x="8607425" y="2736850"/>
          <p14:tracePt t="55701" x="8515350" y="2687638"/>
          <p14:tracePt t="55709" x="8410575" y="2617788"/>
          <p14:tracePt t="55717" x="8304213" y="2568575"/>
          <p14:tracePt t="55725" x="8205788" y="2511425"/>
          <p14:tracePt t="55733" x="8099425" y="2462213"/>
          <p14:tracePt t="55741" x="7994650" y="2406650"/>
          <p14:tracePt t="55749" x="7902575" y="2363788"/>
          <p14:tracePt t="55758" x="7816850" y="2314575"/>
          <p14:tracePt t="55765" x="7712075" y="2271713"/>
          <p14:tracePt t="55773" x="7620000" y="2243138"/>
          <p14:tracePt t="55780" x="7542213" y="2208213"/>
          <p14:tracePt t="55788" x="7472363" y="2193925"/>
          <p14:tracePt t="55796" x="7423150" y="2179638"/>
          <p14:tracePt t="55804" x="7366000" y="2179638"/>
          <p14:tracePt t="55812" x="7308850" y="2165350"/>
          <p14:tracePt t="55820" x="7273925" y="2165350"/>
          <p14:tracePt t="55828" x="7245350" y="2165350"/>
          <p14:tracePt t="55836" x="7218363" y="2165350"/>
          <p14:tracePt t="55843" x="7204075" y="2179638"/>
          <p14:tracePt t="55851" x="7189788" y="2193925"/>
          <p14:tracePt t="55859" x="7169150" y="2208213"/>
          <p14:tracePt t="55867" x="7154863" y="2243138"/>
          <p14:tracePt t="55875" x="7140575" y="2257425"/>
          <p14:tracePt t="55883" x="7140575" y="2271713"/>
          <p14:tracePt t="55891" x="7126288" y="2286000"/>
          <p14:tracePt t="55899" x="7126288" y="2300288"/>
          <p14:tracePt t="55922" x="7112000" y="2314575"/>
          <p14:tracePt t="55930" x="7097713" y="2314575"/>
          <p14:tracePt t="55938" x="7097713" y="2328863"/>
          <p14:tracePt t="55954" x="7083425" y="2328863"/>
          <p14:tracePt t="55962" x="7069138" y="2328863"/>
          <p14:tracePt t="55993" x="7054850" y="2328863"/>
          <p14:tracePt t="56001" x="7054850" y="2314575"/>
          <p14:tracePt t="56025" x="7054850" y="2300288"/>
          <p14:tracePt t="56056" x="7054850" y="2286000"/>
          <p14:tracePt t="56064" x="7069138" y="2286000"/>
          <p14:tracePt t="56072" x="7083425" y="2286000"/>
          <p14:tracePt t="56080" x="7097713" y="2286000"/>
          <p14:tracePt t="56088" x="7126288" y="2271713"/>
          <p14:tracePt t="56096" x="7154863" y="2271713"/>
          <p14:tracePt t="56103" x="7189788" y="2271713"/>
          <p14:tracePt t="56112" x="7232650" y="2271713"/>
          <p14:tracePt t="56120" x="7273925" y="2271713"/>
          <p14:tracePt t="56128" x="7337425" y="2271713"/>
          <p14:tracePt t="56135" x="7394575" y="2271713"/>
          <p14:tracePt t="56143" x="7443788" y="2271713"/>
          <p14:tracePt t="56151" x="7472363" y="2271713"/>
          <p14:tracePt t="56159" x="7513638" y="2271713"/>
          <p14:tracePt t="56167" x="7577138" y="2271713"/>
          <p14:tracePt t="56174" x="7605713" y="2271713"/>
          <p14:tracePt t="56182" x="7662863" y="2271713"/>
          <p14:tracePt t="56190" x="7712075" y="2271713"/>
          <p14:tracePt t="56198" x="7753350" y="2271713"/>
          <p14:tracePt t="56206" x="7796213" y="2271713"/>
          <p14:tracePt t="56214" x="7859713" y="2271713"/>
          <p14:tracePt t="56222" x="7916863" y="2300288"/>
          <p14:tracePt t="56230" x="7980363" y="2314575"/>
          <p14:tracePt t="56238" x="8035925" y="2328863"/>
          <p14:tracePt t="56246" x="8099425" y="2343150"/>
          <p14:tracePt t="56253" x="8128000" y="2363788"/>
          <p14:tracePt t="56262" x="8170863" y="2378075"/>
          <p14:tracePt t="56270" x="8205788" y="2378075"/>
          <p14:tracePt t="56277" x="8234363" y="2392363"/>
          <p14:tracePt t="56285" x="8261350" y="2406650"/>
          <p14:tracePt t="56293" x="8275638" y="2406650"/>
          <p14:tracePt t="56301" x="8289925" y="2406650"/>
          <p14:tracePt t="56308" x="8304213" y="2419350"/>
          <p14:tracePt t="56316" x="8324850" y="2419350"/>
          <p14:tracePt t="56332" x="8339138" y="2419350"/>
          <p14:tracePt t="56341" x="8353425" y="2433638"/>
          <p14:tracePt t="56348" x="8367713" y="2433638"/>
          <p14:tracePt t="56356" x="8382000" y="2433638"/>
          <p14:tracePt t="56364" x="8396288" y="2447925"/>
          <p14:tracePt t="56379" x="8410575" y="2462213"/>
          <p14:tracePt t="56387" x="8424863" y="2462213"/>
          <p14:tracePt t="56395" x="8439150" y="2482850"/>
          <p14:tracePt t="56403" x="8459788" y="2482850"/>
          <p14:tracePt t="56411" x="8459788" y="2497138"/>
          <p14:tracePt t="56419" x="8474075" y="2497138"/>
          <p14:tracePt t="56427" x="8488363" y="2497138"/>
          <p14:tracePt t="56435" x="8488363" y="2511425"/>
          <p14:tracePt t="56443" x="8502650" y="2511425"/>
          <p14:tracePt t="56458" x="8515350" y="2525713"/>
          <p14:tracePt t="56474" x="8515350" y="2540000"/>
          <p14:tracePt t="56483" x="8529638" y="2540000"/>
          <p14:tracePt t="56490" x="8529638" y="2554288"/>
          <p14:tracePt t="56498" x="8543925" y="2568575"/>
          <p14:tracePt t="56506" x="8543925" y="2582863"/>
          <p14:tracePt t="56513" x="8558213" y="2597150"/>
          <p14:tracePt t="56521" x="8558213" y="2632075"/>
          <p14:tracePt t="56529" x="8558213" y="2646363"/>
          <p14:tracePt t="56537" x="8578850" y="2673350"/>
          <p14:tracePt t="56545" x="8578850" y="2687638"/>
          <p14:tracePt t="56561" x="8578850" y="2701925"/>
          <p14:tracePt t="56569" x="8578850" y="2716213"/>
          <p14:tracePt t="56576" x="8578850" y="2736850"/>
          <p14:tracePt t="56584" x="8578850" y="2751138"/>
          <p14:tracePt t="56592" x="8578850" y="2765425"/>
          <p14:tracePt t="56600" x="8578850" y="2794000"/>
          <p14:tracePt t="56608" x="8578850" y="2808288"/>
          <p14:tracePt t="56616" x="8578850" y="2836863"/>
          <p14:tracePt t="56625" x="8578850" y="2871788"/>
          <p14:tracePt t="56632" x="8558213" y="2900363"/>
          <p14:tracePt t="56640" x="8558213" y="2927350"/>
          <p14:tracePt t="56647" x="8543925" y="2955925"/>
          <p14:tracePt t="56655" x="8529638" y="3019425"/>
          <p14:tracePt t="56663" x="8529638" y="3048000"/>
          <p14:tracePt t="56671" x="8502650" y="3076575"/>
          <p14:tracePt t="56679" x="8502650" y="3105150"/>
          <p14:tracePt t="56687" x="8488363" y="3140075"/>
          <p14:tracePt t="56695" x="8474075" y="3168650"/>
          <p14:tracePt t="56703" x="8474075" y="3181350"/>
          <p14:tracePt t="56710" x="8459788" y="3195638"/>
          <p14:tracePt t="56718" x="8459788" y="3209925"/>
          <p14:tracePt t="56726" x="8459788" y="3224213"/>
          <p14:tracePt t="56734" x="8439150" y="3244850"/>
          <p14:tracePt t="56750" x="8439150" y="3259138"/>
          <p14:tracePt t="56758" x="8439150" y="3273425"/>
          <p14:tracePt t="56766" x="8424863" y="3273425"/>
          <p14:tracePt t="56774" x="8424863" y="3287713"/>
          <p14:tracePt t="56797" x="8424863" y="3302000"/>
          <p14:tracePt t="56813" x="8424863" y="3316288"/>
          <p14:tracePt t="56836" x="8424863" y="3330575"/>
          <p14:tracePt t="56860" x="8410575" y="3330575"/>
          <p14:tracePt t="56876" x="8410575" y="3344863"/>
          <p14:tracePt t="56955" x="8410575" y="3330575"/>
          <p14:tracePt t="56963" x="8410575" y="3302000"/>
          <p14:tracePt t="56971" x="8410575" y="3273425"/>
          <p14:tracePt t="56978" x="8410575" y="3224213"/>
          <p14:tracePt t="56986" x="8410575" y="3181350"/>
          <p14:tracePt t="56994" x="8410575" y="3105150"/>
          <p14:tracePt t="57002" x="8396288" y="3048000"/>
          <p14:tracePt t="57010" x="8382000" y="2970213"/>
          <p14:tracePt t="57018" x="8353425" y="2886075"/>
          <p14:tracePt t="57026" x="8339138" y="2808288"/>
          <p14:tracePt t="57034" x="8304213" y="2736850"/>
          <p14:tracePt t="57042" x="8289925" y="2660650"/>
          <p14:tracePt t="57049" x="8261350" y="2582863"/>
          <p14:tracePt t="57058" x="8248650" y="2540000"/>
          <p14:tracePt t="57066" x="8220075" y="2482850"/>
          <p14:tracePt t="57073" x="8205788" y="2447925"/>
          <p14:tracePt t="57081" x="8170863" y="2406650"/>
          <p14:tracePt t="57089" x="8128000" y="2343150"/>
          <p14:tracePt t="57097" x="8099425" y="2300288"/>
          <p14:tracePt t="57104" x="8070850" y="2271713"/>
          <p14:tracePt t="57112" x="8021638" y="2257425"/>
          <p14:tracePt t="57120" x="7994650" y="2228850"/>
          <p14:tracePt t="57128" x="7931150" y="2208213"/>
          <p14:tracePt t="57136" x="7888288" y="2179638"/>
          <p14:tracePt t="57144" x="7831138" y="2152650"/>
          <p14:tracePt t="57152" x="7767638" y="2138363"/>
          <p14:tracePt t="57160" x="7697788" y="2109788"/>
          <p14:tracePt t="57167" x="7620000" y="2074863"/>
          <p14:tracePt t="57175" x="7527925" y="2046288"/>
          <p14:tracePt t="57183" x="7458075" y="2032000"/>
          <p14:tracePt t="57191" x="7366000" y="2003425"/>
          <p14:tracePt t="57199" x="7288213" y="1989138"/>
          <p14:tracePt t="57208" x="7218363" y="1989138"/>
          <p14:tracePt t="57215" x="7154863" y="1974850"/>
          <p14:tracePt t="57223" x="7097713" y="1974850"/>
          <p14:tracePt t="57231" x="7034213" y="1974850"/>
          <p14:tracePt t="57239" x="6991350" y="1974850"/>
          <p14:tracePt t="57246" x="6935788" y="1974850"/>
          <p14:tracePt t="57254" x="6915150" y="1974850"/>
          <p14:tracePt t="57262" x="6872288" y="1989138"/>
          <p14:tracePt t="57270" x="6800850" y="2003425"/>
          <p14:tracePt t="57278" x="6780213" y="2003425"/>
          <p14:tracePt t="57286" x="6737350" y="2003425"/>
          <p14:tracePt t="57294" x="6710363" y="2017713"/>
          <p14:tracePt t="57302" x="6661150" y="2017713"/>
          <p14:tracePt t="57309" x="6646863" y="2017713"/>
          <p14:tracePt t="57317" x="6618288" y="2017713"/>
          <p14:tracePt t="57325" x="6589713" y="2017713"/>
          <p14:tracePt t="57333" x="6575425" y="2017713"/>
          <p14:tracePt t="57341" x="6546850" y="2017713"/>
          <p14:tracePt t="57350" x="6511925" y="2017713"/>
          <p14:tracePt t="57358" x="6497638" y="2017713"/>
          <p14:tracePt t="57365" x="6470650" y="2032000"/>
          <p14:tracePt t="57373" x="6442075" y="2032000"/>
          <p14:tracePt t="57380" x="6407150" y="2046288"/>
          <p14:tracePt t="57389" x="6392863" y="2046288"/>
          <p14:tracePt t="57396" x="6364288" y="2060575"/>
          <p14:tracePt t="57404" x="6350000" y="2074863"/>
          <p14:tracePt t="57412" x="6335713" y="2074863"/>
          <p14:tracePt t="57420" x="6321425" y="2089150"/>
          <p14:tracePt t="57428" x="6307138" y="2089150"/>
          <p14:tracePt t="57436" x="6292850" y="2089150"/>
          <p14:tracePt t="57443" x="6292850" y="2109788"/>
          <p14:tracePt t="57459" x="6272213" y="2124075"/>
          <p14:tracePt t="57467" x="6257925" y="2152650"/>
          <p14:tracePt t="57475" x="6257925" y="2165350"/>
          <p14:tracePt t="57483" x="6243638" y="2179638"/>
          <p14:tracePt t="57491" x="6229350" y="2193925"/>
          <p14:tracePt t="57499" x="6216650" y="2208213"/>
          <p14:tracePt t="57508" x="6216650" y="2228850"/>
          <p14:tracePt t="57514" x="6216650" y="2243138"/>
          <p14:tracePt t="57522" x="6202363" y="2257425"/>
          <p14:tracePt t="57546" x="6202363" y="2271713"/>
          <p14:tracePt t="57601" x="6229350" y="2271713"/>
          <p14:tracePt t="57609" x="6257925" y="2271713"/>
          <p14:tracePt t="57617" x="6307138" y="2271713"/>
          <p14:tracePt t="57625" x="6350000" y="2271713"/>
          <p14:tracePt t="57633" x="6442075" y="2271713"/>
          <p14:tracePt t="57641" x="6561138" y="2286000"/>
          <p14:tracePt t="57649" x="6681788" y="2300288"/>
          <p14:tracePt t="57656" x="6829425" y="2300288"/>
          <p14:tracePt t="57664" x="6964363" y="2328863"/>
          <p14:tracePt t="57672" x="7140575" y="2328863"/>
          <p14:tracePt t="57680" x="7323138" y="2343150"/>
          <p14:tracePt t="57688" x="7513638" y="2363788"/>
          <p14:tracePt t="57696" x="7726363" y="2363788"/>
          <p14:tracePt t="57704" x="7816850" y="2363788"/>
          <p14:tracePt t="57711" x="7951788" y="2363788"/>
          <p14:tracePt t="57719" x="8099425" y="2363788"/>
          <p14:tracePt t="57727" x="8234363" y="2363788"/>
          <p14:tracePt t="57735" x="8339138" y="2363788"/>
          <p14:tracePt t="57743" x="8424863" y="2363788"/>
          <p14:tracePt t="57751" x="8515350" y="2378075"/>
          <p14:tracePt t="57759" x="8593138" y="2392363"/>
          <p14:tracePt t="57766" x="8664575" y="2433638"/>
          <p14:tracePt t="57775" x="8728075" y="2482850"/>
          <p14:tracePt t="57783" x="8769350" y="2525713"/>
          <p14:tracePt t="57791" x="8812213" y="2582863"/>
          <p14:tracePt t="57798" x="8847138" y="2646363"/>
          <p14:tracePt t="57806" x="8875713" y="2701925"/>
          <p14:tracePt t="57814" x="8890000" y="2716213"/>
          <p14:tracePt t="57822" x="8904288" y="2794000"/>
          <p14:tracePt t="57830" x="8918575" y="2851150"/>
          <p14:tracePt t="57837" x="8918575" y="2900363"/>
          <p14:tracePt t="57845" x="8918575" y="2914650"/>
          <p14:tracePt t="57853" x="8918575" y="2955925"/>
          <p14:tracePt t="57861" x="8918575" y="2990850"/>
          <p14:tracePt t="57869" x="8918575" y="3019425"/>
          <p14:tracePt t="57877" x="8918575" y="3033713"/>
          <p14:tracePt t="57885" x="8904288" y="3048000"/>
          <p14:tracePt t="57893" x="8904288" y="3062288"/>
          <p14:tracePt t="57916" x="8904288" y="3076575"/>
          <p14:tracePt t="58011" x="8904288" y="3062288"/>
          <p14:tracePt t="58019" x="8890000" y="3048000"/>
          <p14:tracePt t="58027" x="8890000" y="3019425"/>
          <p14:tracePt t="58035" x="8875713" y="3005138"/>
          <p14:tracePt t="58043" x="8875713" y="2990850"/>
          <p14:tracePt t="58050" x="8875713" y="2955925"/>
          <p14:tracePt t="58058" x="8861425" y="2927350"/>
          <p14:tracePt t="58066" x="8861425" y="2914650"/>
          <p14:tracePt t="58074" x="8847138" y="2900363"/>
          <p14:tracePt t="58083" x="8832850" y="2871788"/>
          <p14:tracePt t="58090" x="8832850" y="2851150"/>
          <p14:tracePt t="58098" x="8812213" y="2836863"/>
          <p14:tracePt t="58106" x="8797925" y="2822575"/>
          <p14:tracePt t="58113" x="8783638" y="2808288"/>
          <p14:tracePt t="58121" x="8756650" y="2779713"/>
          <p14:tracePt t="58129" x="8742363" y="2765425"/>
          <p14:tracePt t="58137" x="8693150" y="2751138"/>
          <p14:tracePt t="58145" x="8650288" y="2736850"/>
          <p14:tracePt t="58153" x="8593138" y="2716213"/>
          <p14:tracePt t="58161" x="8529638" y="2701925"/>
          <p14:tracePt t="58169" x="8474075" y="2701925"/>
          <p14:tracePt t="58177" x="8382000" y="2701925"/>
          <p14:tracePt t="58184" x="8304213" y="2701925"/>
          <p14:tracePt t="58192" x="8234363" y="2701925"/>
          <p14:tracePt t="58200" x="8205788" y="2701925"/>
          <p14:tracePt t="58208" x="8156575" y="2701925"/>
          <p14:tracePt t="58216" x="8113713" y="2701925"/>
          <p14:tracePt t="58224" x="8085138" y="2716213"/>
          <p14:tracePt t="58233" x="8070850" y="2716213"/>
          <p14:tracePt t="58239" x="8050213" y="2716213"/>
          <p14:tracePt t="58247" x="8035925" y="2716213"/>
          <p14:tracePt t="58255" x="8021638" y="2716213"/>
          <p14:tracePt t="58263" x="8007350" y="2716213"/>
          <p14:tracePt t="58271" x="8007350" y="2687638"/>
          <p14:tracePt t="58279" x="7980363" y="2660650"/>
          <p14:tracePt t="58287" x="7980363" y="2632075"/>
          <p14:tracePt t="58295" x="7980363" y="2597150"/>
          <p14:tracePt t="58303" x="7966075" y="2568575"/>
          <p14:tracePt t="58310" x="7966075" y="2525713"/>
          <p14:tracePt t="58318" x="7966075" y="2511425"/>
          <p14:tracePt t="58326" x="7966075" y="2482850"/>
          <p14:tracePt t="58334" x="7966075" y="2447925"/>
          <p14:tracePt t="58342" x="7966075" y="2433638"/>
          <p14:tracePt t="58350" x="7980363" y="2419350"/>
          <p14:tracePt t="58358" x="8007350" y="2392363"/>
          <p14:tracePt t="58366" x="8021638" y="2378075"/>
          <p14:tracePt t="58374" x="8070850" y="2343150"/>
          <p14:tracePt t="58381" x="8113713" y="2328863"/>
          <p14:tracePt t="58389" x="8156575" y="2314575"/>
          <p14:tracePt t="58397" x="8220075" y="2286000"/>
          <p14:tracePt t="58405" x="8339138" y="2228850"/>
          <p14:tracePt t="58413" x="8424863" y="2165350"/>
          <p14:tracePt t="58421" x="8558213" y="2089150"/>
          <p14:tracePt t="58429" x="8713788" y="2017713"/>
          <p14:tracePt t="58437" x="8875713" y="1911350"/>
          <p14:tracePt t="58444" x="9037638" y="1820863"/>
          <p14:tracePt t="58452" x="9236075" y="1700213"/>
          <p14:tracePt t="58460" x="9412288" y="1601788"/>
          <p14:tracePt t="58468" x="9574213" y="1495425"/>
          <p14:tracePt t="58476" x="9666288" y="1446213"/>
          <p14:tracePt t="58484" x="9799638" y="1390650"/>
          <p14:tracePt t="58492" x="9934575" y="1298575"/>
          <p14:tracePt t="58500" x="10053638" y="1241425"/>
          <p14:tracePt t="58508" x="10160000" y="1192213"/>
          <p14:tracePt t="58516" x="10280650" y="1149350"/>
          <p14:tracePt t="58524" x="10371138" y="1122363"/>
          <p14:tracePt t="58531" x="10442575" y="1093788"/>
          <p14:tracePt t="58539" x="10534650" y="1058863"/>
          <p14:tracePt t="58547" x="10547350" y="1044575"/>
          <p14:tracePt t="58555" x="10610850" y="1016000"/>
          <p14:tracePt t="58563" x="10653713" y="1001713"/>
          <p14:tracePt t="58571" x="10682288" y="987425"/>
          <p14:tracePt t="58578" x="10710863" y="973138"/>
          <p14:tracePt t="58586" x="10725150" y="973138"/>
          <p14:tracePt t="58594" x="10745788" y="958850"/>
          <p14:tracePt t="58602" x="10760075" y="958850"/>
          <p14:tracePt t="58610" x="10774363" y="938213"/>
          <p14:tracePt t="58886" x="10774363" y="923925"/>
          <p14:tracePt t="58894" x="10801350" y="895350"/>
          <p14:tracePt t="58902" x="10829925" y="854075"/>
          <p14:tracePt t="58909" x="10893425" y="776288"/>
          <p14:tracePt t="58917" x="10964863" y="684213"/>
          <p14:tracePt t="58925" x="11055350" y="565150"/>
          <p14:tracePt t="58933" x="11161713" y="450850"/>
          <p14:tracePt t="58941" x="11268075" y="331788"/>
          <p14:tracePt t="58950" x="11309350" y="268288"/>
          <p14:tracePt t="58958" x="11487150" y="57150"/>
          <p14:tracePt t="58965" x="11536363" y="14288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67862" y="276511"/>
            <a:ext cx="11824137" cy="1327819"/>
          </a:xfrm>
        </p:spPr>
        <p:txBody>
          <a:bodyPr vert="horz" wrap="square" lIns="81631" tIns="42448" rIns="81631" bIns="42448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>
              <a:tabLst>
                <a:tab pos="0" algn="l"/>
                <a:tab pos="413289" algn="l"/>
                <a:tab pos="828019" algn="l"/>
                <a:tab pos="1242747" algn="l"/>
                <a:tab pos="1657476" algn="l"/>
                <a:tab pos="2072204" algn="l"/>
                <a:tab pos="2486934" algn="l"/>
                <a:tab pos="2901662" algn="l"/>
                <a:tab pos="3316391" algn="l"/>
                <a:tab pos="3731120" algn="l"/>
                <a:tab pos="4145850" algn="l"/>
                <a:tab pos="4560578" algn="l"/>
                <a:tab pos="4975307" algn="l"/>
                <a:tab pos="5390035" algn="l"/>
                <a:tab pos="5804764" algn="l"/>
                <a:tab pos="6219493" algn="l"/>
                <a:tab pos="6634221" algn="l"/>
                <a:tab pos="7048950" algn="l"/>
                <a:tab pos="7463680" algn="l"/>
                <a:tab pos="7878409" algn="l"/>
                <a:tab pos="8293137" algn="l"/>
                <a:tab pos="8535062" algn="l"/>
              </a:tabLst>
            </a:pPr>
            <a:r>
              <a:rPr lang="en-US" sz="3200" dirty="0">
                <a:solidFill>
                  <a:srgbClr val="0070C1"/>
                </a:solidFill>
                <a:latin typeface="Arial" charset="0"/>
                <a:cs typeface="Arial Unicode MS" charset="0"/>
              </a:rPr>
              <a:t>A real-world example:   Spacecraft software</a:t>
            </a:r>
            <a:br>
              <a:rPr lang="en-US" sz="3200" dirty="0">
                <a:solidFill>
                  <a:srgbClr val="0070C1"/>
                </a:solidFill>
                <a:latin typeface="Arial" charset="0"/>
                <a:cs typeface="Arial Unicode MS" charset="0"/>
              </a:rPr>
            </a:br>
            <a:r>
              <a:rPr lang="en-US" sz="3200" dirty="0">
                <a:solidFill>
                  <a:srgbClr val="0070C1"/>
                </a:solidFill>
                <a:latin typeface="Arial" charset="0"/>
                <a:cs typeface="Arial Unicode MS" charset="0"/>
              </a:rPr>
              <a:t>82 variables, 7,489 tests, conventional test design (not covering arrays)</a:t>
            </a:r>
          </a:p>
        </p:txBody>
      </p:sp>
      <p:sp>
        <p:nvSpPr>
          <p:cNvPr id="289794" name="Rectangle 2"/>
          <p:cNvSpPr>
            <a:spLocks noChangeArrowheads="1"/>
          </p:cNvSpPr>
          <p:nvPr/>
        </p:nvSpPr>
        <p:spPr bwMode="auto">
          <a:xfrm>
            <a:off x="1524001" y="1494877"/>
            <a:ext cx="9144000" cy="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36" tIns="41469" rIns="82936" bIns="41469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/>
          </a:p>
        </p:txBody>
      </p:sp>
      <p:sp>
        <p:nvSpPr>
          <p:cNvPr id="289795" name="Rectangle 3"/>
          <p:cNvSpPr>
            <a:spLocks noChangeArrowheads="1"/>
          </p:cNvSpPr>
          <p:nvPr/>
        </p:nvSpPr>
        <p:spPr bwMode="auto">
          <a:xfrm>
            <a:off x="1524001" y="1595688"/>
            <a:ext cx="9144000" cy="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36" tIns="41469" rIns="82936" bIns="41469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/>
          </a:p>
        </p:txBody>
      </p:sp>
      <p:pic>
        <p:nvPicPr>
          <p:cNvPr id="28979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11" y="1494877"/>
            <a:ext cx="8415277" cy="5229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9798" name="TextBox 1"/>
          <p:cNvSpPr txBox="1">
            <a:spLocks noChangeArrowheads="1"/>
          </p:cNvSpPr>
          <p:nvPr/>
        </p:nvSpPr>
        <p:spPr bwMode="auto">
          <a:xfrm>
            <a:off x="13123680" y="2949430"/>
            <a:ext cx="184710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7B3089-3BCE-EA27-B3D7-AB903C71E976}"/>
              </a:ext>
            </a:extLst>
          </p:cNvPr>
          <p:cNvSpPr txBox="1"/>
          <p:nvPr/>
        </p:nvSpPr>
        <p:spPr>
          <a:xfrm>
            <a:off x="9806152" y="1902372"/>
            <a:ext cx="1671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Input space not tested:  2-way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B4E9888-4E67-C71D-7759-A164B208862D}"/>
              </a:ext>
            </a:extLst>
          </p:cNvPr>
          <p:cNvCxnSpPr>
            <a:cxnSpLocks/>
          </p:cNvCxnSpPr>
          <p:nvPr/>
        </p:nvCxnSpPr>
        <p:spPr>
          <a:xfrm flipH="1">
            <a:off x="7786255" y="2039007"/>
            <a:ext cx="1988365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9B40B30-1FED-73E6-E71C-96754088986A}"/>
              </a:ext>
            </a:extLst>
          </p:cNvPr>
          <p:cNvSpPr txBox="1"/>
          <p:nvPr/>
        </p:nvSpPr>
        <p:spPr>
          <a:xfrm>
            <a:off x="9806152" y="3221738"/>
            <a:ext cx="1671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1AC6"/>
                </a:solidFill>
              </a:rPr>
              <a:t>Input space not tested:  3-way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DAECF24-D9C3-D380-CEC3-96A07EB2D9DF}"/>
              </a:ext>
            </a:extLst>
          </p:cNvPr>
          <p:cNvCxnSpPr>
            <a:cxnSpLocks/>
          </p:cNvCxnSpPr>
          <p:nvPr/>
        </p:nvCxnSpPr>
        <p:spPr>
          <a:xfrm flipH="1" flipV="1">
            <a:off x="7620000" y="2846745"/>
            <a:ext cx="2186152" cy="582255"/>
          </a:xfrm>
          <a:prstGeom prst="straightConnector1">
            <a:avLst/>
          </a:prstGeom>
          <a:ln w="31750">
            <a:solidFill>
              <a:srgbClr val="001AC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1285F80-AADC-3094-D5EC-2927CBD9B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WAAM 22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384F7D0-99FE-EDDC-C04F-4610BB658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77C18-181E-0F48-BC02-F127F47B0A1C}" type="slidenum">
              <a:rPr lang="en-US" smtClean="0"/>
              <a:t>15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C5124ED-E9B2-8952-081D-5CB7288934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91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4080"/>
    </mc:Choice>
    <mc:Fallback xmlns="">
      <p:transition advTm="134080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3378" x="8078788" y="2003425"/>
          <p14:tracePt t="64046" x="8070850" y="2017713"/>
          <p14:tracePt t="64054" x="8050213" y="2017713"/>
          <p14:tracePt t="64062" x="8035925" y="2017713"/>
          <p14:tracePt t="64070" x="8007350" y="2046288"/>
          <p14:tracePt t="64078" x="7994650" y="2046288"/>
          <p14:tracePt t="64086" x="7980363" y="2060575"/>
          <p14:tracePt t="64094" x="7951788" y="2074863"/>
          <p14:tracePt t="64102" x="7931150" y="2074863"/>
          <p14:tracePt t="64109" x="7916863" y="2089150"/>
          <p14:tracePt t="64117" x="7888288" y="2089150"/>
          <p14:tracePt t="64125" x="7874000" y="2109788"/>
          <p14:tracePt t="64133" x="7859713" y="2109788"/>
          <p14:tracePt t="64141" x="7845425" y="2109788"/>
          <p14:tracePt t="64149" x="7831138" y="2109788"/>
          <p14:tracePt t="64165" x="7816850" y="2109788"/>
          <p14:tracePt t="64172" x="7816850" y="2089150"/>
          <p14:tracePt t="64180" x="7796213" y="2089150"/>
          <p14:tracePt t="64188" x="7796213" y="2074863"/>
          <p14:tracePt t="64196" x="7781925" y="2074863"/>
          <p14:tracePt t="64212" x="7767638" y="2074863"/>
          <p14:tracePt t="64228" x="7753350" y="2074863"/>
          <p14:tracePt t="64243" x="7740650" y="2074863"/>
          <p14:tracePt t="64259" x="7726363" y="2074863"/>
          <p14:tracePt t="64267" x="7726363" y="2060575"/>
          <p14:tracePt t="64275" x="7712075" y="2060575"/>
          <p14:tracePt t="64298" x="7712075" y="2046288"/>
          <p14:tracePt t="64307" x="7697788" y="2046288"/>
          <p14:tracePt t="64314" x="7697788" y="2032000"/>
          <p14:tracePt t="64330" x="7697788" y="2017713"/>
          <p14:tracePt t="64338" x="7697788" y="2003425"/>
          <p14:tracePt t="64354" x="7697788" y="1989138"/>
          <p14:tracePt t="64377" x="7697788" y="1974850"/>
          <p14:tracePt t="64622" x="7697788" y="1989138"/>
          <p14:tracePt t="64653" x="7697788" y="2003425"/>
          <p14:tracePt t="64677" x="7697788" y="2017713"/>
          <p14:tracePt t="64693" x="7712075" y="2017713"/>
          <p14:tracePt t="64700" x="7712075" y="2032000"/>
          <p14:tracePt t="64732" x="7712075" y="2046288"/>
          <p14:tracePt t="64748" x="7726363" y="2046288"/>
          <p14:tracePt t="64763" x="7726363" y="2060575"/>
          <p14:tracePt t="64795" x="7726363" y="2074863"/>
          <p14:tracePt t="64819" x="7740650" y="2089150"/>
          <p14:tracePt t="64834" x="7740650" y="2109788"/>
          <p14:tracePt t="64866" x="7753350" y="2124075"/>
          <p14:tracePt t="64890" x="7753350" y="2138363"/>
          <p14:tracePt t="64898" x="7767638" y="2152650"/>
          <p14:tracePt t="64921" x="7767638" y="2165350"/>
          <p14:tracePt t="64929" x="7781925" y="2179638"/>
          <p14:tracePt t="64945" x="7781925" y="2193925"/>
          <p14:tracePt t="64953" x="7796213" y="2208213"/>
          <p14:tracePt t="64960" x="7796213" y="2228850"/>
          <p14:tracePt t="64969" x="7816850" y="2243138"/>
          <p14:tracePt t="64976" x="7816850" y="2257425"/>
          <p14:tracePt t="64984" x="7816850" y="2271713"/>
          <p14:tracePt t="64992" x="7831138" y="2286000"/>
          <p14:tracePt t="65000" x="7845425" y="2300288"/>
          <p14:tracePt t="65008" x="7845425" y="2314575"/>
          <p14:tracePt t="65016" x="7859713" y="2328863"/>
          <p14:tracePt t="65024" x="7859713" y="2343150"/>
          <p14:tracePt t="65032" x="7859713" y="2363788"/>
          <p14:tracePt t="65040" x="7874000" y="2363788"/>
          <p14:tracePt t="65047" x="7874000" y="2378075"/>
          <p14:tracePt t="65055" x="7874000" y="2392363"/>
          <p14:tracePt t="65071" x="7888288" y="2406650"/>
          <p14:tracePt t="65079" x="7888288" y="2419350"/>
          <p14:tracePt t="65087" x="7888288" y="2433638"/>
          <p14:tracePt t="65094" x="7902575" y="2433638"/>
          <p14:tracePt t="65102" x="7902575" y="2447925"/>
          <p14:tracePt t="65110" x="7902575" y="2462213"/>
          <p14:tracePt t="65118" x="7916863" y="2482850"/>
          <p14:tracePt t="65126" x="7916863" y="2497138"/>
          <p14:tracePt t="65134" x="7916863" y="2511425"/>
          <p14:tracePt t="65142" x="7931150" y="2525713"/>
          <p14:tracePt t="65150" x="7931150" y="2540000"/>
          <p14:tracePt t="65158" x="7931150" y="2554288"/>
          <p14:tracePt t="65173" x="7951788" y="2568575"/>
          <p14:tracePt t="65182" x="7951788" y="2582863"/>
          <p14:tracePt t="65197" x="7966075" y="2597150"/>
          <p14:tracePt t="65213" x="7966075" y="2617788"/>
          <p14:tracePt t="65228" x="7980363" y="2632075"/>
          <p14:tracePt t="65236" x="7994650" y="2646363"/>
          <p14:tracePt t="65244" x="7994650" y="2660650"/>
          <p14:tracePt t="65252" x="8007350" y="2660650"/>
          <p14:tracePt t="65260" x="8021638" y="2687638"/>
          <p14:tracePt t="65268" x="8035925" y="2687638"/>
          <p14:tracePt t="65276" x="8035925" y="2701925"/>
          <p14:tracePt t="65284" x="8050213" y="2716213"/>
          <p14:tracePt t="65291" x="8070850" y="2736850"/>
          <p14:tracePt t="65299" x="8085138" y="2736850"/>
          <p14:tracePt t="65307" x="8099425" y="2751138"/>
          <p14:tracePt t="65323" x="8113713" y="2765425"/>
          <p14:tracePt t="65331" x="8128000" y="2765425"/>
          <p14:tracePt t="65339" x="8142288" y="2765425"/>
          <p14:tracePt t="65347" x="8156575" y="2779713"/>
          <p14:tracePt t="65355" x="8185150" y="2779713"/>
          <p14:tracePt t="65363" x="8205788" y="2779713"/>
          <p14:tracePt t="65370" x="8248650" y="2794000"/>
          <p14:tracePt t="65378" x="8261350" y="2794000"/>
          <p14:tracePt t="65386" x="8289925" y="2808288"/>
          <p14:tracePt t="65394" x="8324850" y="2808288"/>
          <p14:tracePt t="65402" x="8353425" y="2822575"/>
          <p14:tracePt t="65410" x="8382000" y="2822575"/>
          <p14:tracePt t="65418" x="8410575" y="2822575"/>
          <p14:tracePt t="65426" x="8439150" y="2836863"/>
          <p14:tracePt t="65433" x="8474075" y="2836863"/>
          <p14:tracePt t="65441" x="8488363" y="2851150"/>
          <p14:tracePt t="65449" x="8515350" y="2851150"/>
          <p14:tracePt t="65457" x="8529638" y="2871788"/>
          <p14:tracePt t="65466" x="8543925" y="2871788"/>
          <p14:tracePt t="65474" x="8558213" y="2871788"/>
          <p14:tracePt t="65481" x="8578850" y="2871788"/>
          <p14:tracePt t="65489" x="8593138" y="2871788"/>
          <p14:tracePt t="65496" x="8607425" y="2871788"/>
          <p14:tracePt t="65512" x="8621713" y="2871788"/>
          <p14:tracePt t="65520" x="8636000" y="2886075"/>
          <p14:tracePt t="65536" x="8650288" y="2886075"/>
          <p14:tracePt t="65544" x="8664575" y="2886075"/>
          <p14:tracePt t="65552" x="8664575" y="2900363"/>
          <p14:tracePt t="65560" x="8678863" y="2900363"/>
          <p14:tracePt t="65575" x="8693150" y="2900363"/>
          <p14:tracePt t="65583" x="8693150" y="2914650"/>
          <p14:tracePt t="65591" x="8713788" y="2914650"/>
          <p14:tracePt t="65607" x="8713788" y="2927350"/>
          <p14:tracePt t="65615" x="8728075" y="2927350"/>
          <p14:tracePt t="65646" x="8742363" y="2941638"/>
          <p14:tracePt t="65685" x="8756650" y="2941638"/>
          <p14:tracePt t="65701" x="8756650" y="2955925"/>
          <p14:tracePt t="65717" x="8769350" y="2955925"/>
          <p14:tracePt t="65741" x="8783638" y="2955925"/>
          <p14:tracePt t="65757" x="8783638" y="2970213"/>
          <p14:tracePt t="65804" x="8769350" y="2970213"/>
          <p14:tracePt t="65820" x="8756650" y="2970213"/>
          <p14:tracePt t="65827" x="8742363" y="2970213"/>
          <p14:tracePt t="65835" x="8728075" y="2970213"/>
          <p14:tracePt t="65843" x="8713788" y="2990850"/>
          <p14:tracePt t="65859" x="8693150" y="2990850"/>
          <p14:tracePt t="65867" x="8678863" y="2990850"/>
          <p14:tracePt t="65875" x="8664575" y="3005138"/>
          <p14:tracePt t="65883" x="8650288" y="3005138"/>
          <p14:tracePt t="65891" x="8636000" y="3005138"/>
          <p14:tracePt t="65899" x="8607425" y="3005138"/>
          <p14:tracePt t="65907" x="8578850" y="3005138"/>
          <p14:tracePt t="65915" x="8558213" y="3005138"/>
          <p14:tracePt t="65922" x="8529638" y="3005138"/>
          <p14:tracePt t="65930" x="8502650" y="2990850"/>
          <p14:tracePt t="65938" x="8474075" y="2970213"/>
          <p14:tracePt t="65946" x="8439150" y="2955925"/>
          <p14:tracePt t="65954" x="8410575" y="2941638"/>
          <p14:tracePt t="65961" x="8382000" y="2941638"/>
          <p14:tracePt t="65969" x="8367713" y="2927350"/>
          <p14:tracePt t="65977" x="8353425" y="2927350"/>
          <p14:tracePt t="65985" x="8339138" y="2914650"/>
          <p14:tracePt t="65993" x="8324850" y="2914650"/>
          <p14:tracePt t="66001" x="8304213" y="2900363"/>
          <p14:tracePt t="66009" x="8289925" y="2900363"/>
          <p14:tracePt t="66017" x="8275638" y="2886075"/>
          <p14:tracePt t="66024" x="8261350" y="2871788"/>
          <p14:tracePt t="66040" x="8248650" y="2851150"/>
          <p14:tracePt t="66049" x="8220075" y="2836863"/>
          <p14:tracePt t="66057" x="8205788" y="2822575"/>
          <p14:tracePt t="66064" x="8170863" y="2794000"/>
          <p14:tracePt t="66072" x="8156575" y="2779713"/>
          <p14:tracePt t="66080" x="8142288" y="2765425"/>
          <p14:tracePt t="66088" x="8128000" y="2751138"/>
          <p14:tracePt t="66096" x="8128000" y="2736850"/>
          <p14:tracePt t="66103" x="8113713" y="2716213"/>
          <p14:tracePt t="66111" x="8099425" y="2701925"/>
          <p14:tracePt t="66119" x="8099425" y="2687638"/>
          <p14:tracePt t="66127" x="8099425" y="2673350"/>
          <p14:tracePt t="66135" x="8085138" y="2660650"/>
          <p14:tracePt t="66143" x="8085138" y="2646363"/>
          <p14:tracePt t="66151" x="8070850" y="2632075"/>
          <p14:tracePt t="66159" x="8070850" y="2617788"/>
          <p14:tracePt t="66166" x="8050213" y="2597150"/>
          <p14:tracePt t="66174" x="8050213" y="2568575"/>
          <p14:tracePt t="66182" x="8035925" y="2554288"/>
          <p14:tracePt t="66190" x="8035925" y="2525713"/>
          <p14:tracePt t="66199" x="8021638" y="2497138"/>
          <p14:tracePt t="66206" x="8007350" y="2462213"/>
          <p14:tracePt t="66214" x="8007350" y="2433638"/>
          <p14:tracePt t="66222" x="7994650" y="2419350"/>
          <p14:tracePt t="66230" x="7994650" y="2392363"/>
          <p14:tracePt t="66237" x="7980363" y="2363788"/>
          <p14:tracePt t="66245" x="7966075" y="2343150"/>
          <p14:tracePt t="66253" x="7966075" y="2328863"/>
          <p14:tracePt t="66261" x="7951788" y="2314575"/>
          <p14:tracePt t="66269" x="7951788" y="2300288"/>
          <p14:tracePt t="66284" x="7931150" y="2286000"/>
          <p14:tracePt t="66293" x="7931150" y="2271713"/>
          <p14:tracePt t="66300" x="7931150" y="2257425"/>
          <p14:tracePt t="66316" x="7931150" y="2243138"/>
          <p14:tracePt t="66324" x="7931150" y="2228850"/>
          <p14:tracePt t="66332" x="7931150" y="2208213"/>
          <p14:tracePt t="66340" x="7916863" y="2193925"/>
          <p14:tracePt t="66349" x="7916863" y="2179638"/>
          <p14:tracePt t="66356" x="7916863" y="2165350"/>
          <p14:tracePt t="66363" x="7916863" y="2138363"/>
          <p14:tracePt t="66379" x="7916863" y="2124075"/>
          <p14:tracePt t="66387" x="7902575" y="2109788"/>
          <p14:tracePt t="66395" x="7902575" y="2089150"/>
          <p14:tracePt t="66411" x="7902575" y="2074863"/>
          <p14:tracePt t="66418" x="7888288" y="2060575"/>
          <p14:tracePt t="66442" x="7874000" y="2060575"/>
          <p14:tracePt t="66450" x="7874000" y="2046288"/>
          <p14:tracePt t="66466" x="7859713" y="2032000"/>
          <p14:tracePt t="66482" x="7845425" y="2032000"/>
          <p14:tracePt t="66490" x="7845425" y="2017713"/>
          <p14:tracePt t="66497" x="7831138" y="2003425"/>
          <p14:tracePt t="66505" x="7831138" y="1989138"/>
          <p14:tracePt t="66513" x="7816850" y="1989138"/>
          <p14:tracePt t="66521" x="7796213" y="1974850"/>
          <p14:tracePt t="66529" x="7796213" y="1954213"/>
          <p14:tracePt t="66537" x="7796213" y="1939925"/>
          <p14:tracePt t="66545" x="7781925" y="1939925"/>
          <p14:tracePt t="66553" x="7781925" y="1925638"/>
          <p14:tracePt t="66568" x="7781925" y="1911350"/>
          <p14:tracePt t="66576" x="7767638" y="1911350"/>
          <p14:tracePt t="67963" x="7767638" y="1898650"/>
          <p14:tracePt t="67979" x="7767638" y="1884363"/>
          <p14:tracePt t="68011" x="7767638" y="1870075"/>
          <p14:tracePt t="68042" x="7753350" y="1870075"/>
          <p14:tracePt t="68074" x="7740650" y="1870075"/>
          <p14:tracePt t="68113" x="7726363" y="1870075"/>
          <p14:tracePt t="68538" x="7712075" y="1870075"/>
          <p14:tracePt t="68546" x="7677150" y="1870075"/>
          <p14:tracePt t="68554" x="7648575" y="1870075"/>
          <p14:tracePt t="68562" x="7605713" y="1870075"/>
          <p14:tracePt t="68570" x="7542213" y="1870075"/>
          <p14:tracePt t="68578" x="7472363" y="1870075"/>
          <p14:tracePt t="68586" x="7394575" y="1870075"/>
          <p14:tracePt t="68594" x="7323138" y="1870075"/>
          <p14:tracePt t="68602" x="7245350" y="1870075"/>
          <p14:tracePt t="68609" x="7154863" y="1870075"/>
          <p14:tracePt t="68617" x="7069138" y="1870075"/>
          <p14:tracePt t="68625" x="6991350" y="1870075"/>
          <p14:tracePt t="68633" x="6915150" y="1870075"/>
          <p14:tracePt t="68641" x="6843713" y="1870075"/>
          <p14:tracePt t="68649" x="6780213" y="1870075"/>
          <p14:tracePt t="68657" x="6751638" y="1870075"/>
          <p14:tracePt t="68665" x="6661150" y="1870075"/>
          <p14:tracePt t="68672" x="6604000" y="1870075"/>
          <p14:tracePt t="68680" x="6561138" y="1870075"/>
          <p14:tracePt t="68688" x="6497638" y="1870075"/>
          <p14:tracePt t="68696" x="6442075" y="1870075"/>
          <p14:tracePt t="68704" x="6378575" y="1870075"/>
          <p14:tracePt t="68712" x="6292850" y="1870075"/>
          <p14:tracePt t="68720" x="6229350" y="1870075"/>
          <p14:tracePt t="68728" x="6153150" y="1870075"/>
          <p14:tracePt t="68736" x="6096000" y="1870075"/>
          <p14:tracePt t="68743" x="6018213" y="1870075"/>
          <p14:tracePt t="68751" x="6003925" y="1870075"/>
          <p14:tracePt t="68759" x="5948363" y="1870075"/>
          <p14:tracePt t="68767" x="5899150" y="1870075"/>
          <p14:tracePt t="68775" x="5856288" y="1870075"/>
          <p14:tracePt t="68783" x="5827713" y="1884363"/>
          <p14:tracePt t="68791" x="5749925" y="1884363"/>
          <p14:tracePt t="68799" x="5721350" y="1884363"/>
          <p14:tracePt t="68807" x="5680075" y="1884363"/>
          <p14:tracePt t="68815" x="5630863" y="1884363"/>
          <p14:tracePt t="68822" x="5573713" y="1884363"/>
          <p14:tracePt t="68830" x="5530850" y="1898650"/>
          <p14:tracePt t="68838" x="5454650" y="1898650"/>
          <p14:tracePt t="68846" x="5376863" y="1898650"/>
          <p14:tracePt t="68854" x="5305425" y="1898650"/>
          <p14:tracePt t="68862" x="5227638" y="1898650"/>
          <p14:tracePt t="68870" x="5172075" y="1898650"/>
          <p14:tracePt t="68878" x="5094288" y="1898650"/>
          <p14:tracePt t="68885" x="5065713" y="1898650"/>
          <p14:tracePt t="68893" x="5002213" y="1898650"/>
          <p14:tracePt t="68901" x="4959350" y="1884363"/>
          <p14:tracePt t="68909" x="4932363" y="1884363"/>
          <p14:tracePt t="68917" x="4903788" y="1870075"/>
          <p14:tracePt t="68925" x="4868863" y="1855788"/>
          <p14:tracePt t="68933" x="4840288" y="1855788"/>
          <p14:tracePt t="68940" x="4826000" y="1835150"/>
          <p14:tracePt t="68949" x="4797425" y="1835150"/>
          <p14:tracePt t="68957" x="4748213" y="1835150"/>
          <p14:tracePt t="68964" x="4705350" y="1835150"/>
          <p14:tracePt t="68972" x="4664075" y="1835150"/>
          <p14:tracePt t="68980" x="4614863" y="1835150"/>
          <p14:tracePt t="68988" x="4572000" y="1835150"/>
          <p14:tracePt t="68996" x="4529138" y="1835150"/>
          <p14:tracePt t="69004" x="4514850" y="1855788"/>
          <p14:tracePt t="69011" x="4465638" y="1855788"/>
          <p14:tracePt t="69019" x="4410075" y="1855788"/>
          <p14:tracePt t="69027" x="4395788" y="1855788"/>
          <p14:tracePt t="69035" x="4346575" y="1855788"/>
          <p14:tracePt t="69043" x="4318000" y="1855788"/>
          <p14:tracePt t="69051" x="4289425" y="1855788"/>
          <p14:tracePt t="69059" x="4260850" y="1855788"/>
          <p14:tracePt t="69067" x="4211638" y="1835150"/>
          <p14:tracePt t="69075" x="4184650" y="1835150"/>
          <p14:tracePt t="69082" x="4141788" y="1835150"/>
          <p14:tracePt t="69090" x="4092575" y="1835150"/>
          <p14:tracePt t="69099" x="4049713" y="1835150"/>
          <p14:tracePt t="69107" x="4006850" y="1835150"/>
          <p14:tracePt t="69115" x="3957638" y="1835150"/>
          <p14:tracePt t="69122" x="3916363" y="1835150"/>
          <p14:tracePt t="69130" x="3867150" y="1855788"/>
          <p14:tracePt t="69138" x="3824288" y="1884363"/>
          <p14:tracePt t="69145" x="3781425" y="1911350"/>
          <p14:tracePt t="69153" x="3767138" y="1911350"/>
          <p14:tracePt t="69161" x="3717925" y="1939925"/>
          <p14:tracePt t="69169" x="3689350" y="1974850"/>
          <p14:tracePt t="69177" x="3662363" y="2003425"/>
          <p14:tracePt t="69185" x="3633788" y="2017713"/>
          <p14:tracePt t="69193" x="3598863" y="2046288"/>
          <p14:tracePt t="69201" x="3584575" y="2074863"/>
          <p14:tracePt t="69209" x="3541713" y="2109788"/>
          <p14:tracePt t="69216" x="3513138" y="2138363"/>
          <p14:tracePt t="69224" x="3478213" y="2165350"/>
          <p14:tracePt t="69232" x="3449638" y="2208213"/>
          <p14:tracePt t="69241" x="3422650" y="2243138"/>
          <p14:tracePt t="69249" x="3394075" y="2286000"/>
          <p14:tracePt t="69257" x="3344863" y="2343150"/>
          <p14:tracePt t="69264" x="3302000" y="2419350"/>
          <p14:tracePt t="69272" x="3259138" y="2497138"/>
          <p14:tracePt t="69279" x="3195638" y="2568575"/>
          <p14:tracePt t="69288" x="3154363" y="2646363"/>
          <p14:tracePt t="69295" x="3125788" y="2716213"/>
          <p14:tracePt t="69303" x="3076575" y="2779713"/>
          <p14:tracePt t="69311" x="3048000" y="2851150"/>
          <p14:tracePt t="69319" x="3019425" y="2927350"/>
          <p14:tracePt t="69327" x="2990850" y="2990850"/>
          <p14:tracePt t="69335" x="2955925" y="3062288"/>
          <p14:tracePt t="69342" x="2941638" y="3140075"/>
          <p14:tracePt t="69350" x="2927350" y="3195638"/>
          <p14:tracePt t="69358" x="2914650" y="3273425"/>
          <p14:tracePt t="69366" x="2900363" y="3344863"/>
          <p14:tracePt t="69374" x="2886075" y="3422650"/>
          <p14:tracePt t="69382" x="2871788" y="3498850"/>
          <p14:tracePt t="69390" x="2851150" y="3556000"/>
          <p14:tracePt t="69399" x="2851150" y="3584575"/>
          <p14:tracePt t="69407" x="2851150" y="3633788"/>
          <p14:tracePt t="69414" x="2836863" y="3676650"/>
          <p14:tracePt t="69422" x="2836863" y="3717925"/>
          <p14:tracePt t="69429" x="2836863" y="3767138"/>
          <p14:tracePt t="69437" x="2836863" y="3810000"/>
          <p14:tracePt t="69445" x="2836863" y="3852863"/>
          <p14:tracePt t="69453" x="2836863" y="3902075"/>
          <p14:tracePt t="69461" x="2851150" y="3943350"/>
          <p14:tracePt t="69469" x="2886075" y="3986213"/>
          <p14:tracePt t="69476" x="2914650" y="4049713"/>
          <p14:tracePt t="69484" x="2941638" y="4121150"/>
          <p14:tracePt t="69492" x="2990850" y="4184650"/>
          <p14:tracePt t="69500" x="3033713" y="4260850"/>
          <p14:tracePt t="69508" x="3062288" y="4318000"/>
          <p14:tracePt t="69516" x="3125788" y="4395788"/>
          <p14:tracePt t="69524" x="3154363" y="4451350"/>
          <p14:tracePt t="69532" x="3195638" y="4529138"/>
          <p14:tracePt t="69540" x="3244850" y="4600575"/>
          <p14:tracePt t="69547" x="3273425" y="4664075"/>
          <p14:tracePt t="69555" x="3316288" y="4733925"/>
          <p14:tracePt t="69563" x="3359150" y="4797425"/>
          <p14:tracePt t="69571" x="3408363" y="4854575"/>
          <p14:tracePt t="69579" x="3463925" y="4918075"/>
          <p14:tracePt t="69587" x="3541713" y="4973638"/>
          <p14:tracePt t="69594" x="3598863" y="5022850"/>
          <p14:tracePt t="69602" x="3676650" y="5065713"/>
          <p14:tracePt t="69610" x="3752850" y="5122863"/>
          <p14:tracePt t="69618" x="3824288" y="5157788"/>
          <p14:tracePt t="69626" x="3902075" y="5186363"/>
          <p14:tracePt t="69634" x="3971925" y="5213350"/>
          <p14:tracePt t="69642" x="4064000" y="5227638"/>
          <p14:tracePt t="69650" x="4170363" y="5256213"/>
          <p14:tracePt t="69658" x="4260850" y="5291138"/>
          <p14:tracePt t="69666" x="4346575" y="5305425"/>
          <p14:tracePt t="69674" x="4438650" y="5319713"/>
          <p14:tracePt t="69682" x="4543425" y="5319713"/>
          <p14:tracePt t="69689" x="4719638" y="5348288"/>
          <p14:tracePt t="69697" x="4868863" y="5348288"/>
          <p14:tracePt t="69705" x="5022850" y="5362575"/>
          <p14:tracePt t="69713" x="5094288" y="5362575"/>
          <p14:tracePt t="69721" x="5348288" y="5376863"/>
          <p14:tracePt t="69729" x="5495925" y="5391150"/>
          <p14:tracePt t="69736" x="5573713" y="5391150"/>
          <p14:tracePt t="69744" x="5708650" y="5411788"/>
          <p14:tracePt t="69752" x="5827713" y="5411788"/>
          <p14:tracePt t="69760" x="5948363" y="5411788"/>
          <p14:tracePt t="69768" x="6038850" y="5411788"/>
          <p14:tracePt t="69776" x="6124575" y="5411788"/>
          <p14:tracePt t="69784" x="6202363" y="5411788"/>
          <p14:tracePt t="69792" x="6321425" y="5376863"/>
          <p14:tracePt t="69800" x="6442075" y="5334000"/>
          <p14:tracePt t="69807" x="6483350" y="5291138"/>
          <p14:tracePt t="69815" x="6589713" y="5256213"/>
          <p14:tracePt t="69824" x="6661150" y="5200650"/>
          <p14:tracePt t="69832" x="6751638" y="5137150"/>
          <p14:tracePt t="69839" x="6829425" y="5094288"/>
          <p14:tracePt t="69847" x="6886575" y="5051425"/>
          <p14:tracePt t="69855" x="6950075" y="5002213"/>
          <p14:tracePt t="69863" x="7005638" y="4946650"/>
          <p14:tracePt t="69870" x="7054850" y="4903788"/>
          <p14:tracePt t="69878" x="7097713" y="4840288"/>
          <p14:tracePt t="69886" x="7140575" y="4768850"/>
          <p14:tracePt t="69894" x="7204075" y="4649788"/>
          <p14:tracePt t="69902" x="7245350" y="4543425"/>
          <p14:tracePt t="69910" x="7273925" y="4424363"/>
          <p14:tracePt t="69918" x="7288213" y="4275138"/>
          <p14:tracePt t="69926" x="7288213" y="4197350"/>
          <p14:tracePt t="69933" x="7308850" y="3957638"/>
          <p14:tracePt t="69942" x="7308850" y="3781425"/>
          <p14:tracePt t="69949" x="7308850" y="3613150"/>
          <p14:tracePt t="69957" x="7308850" y="3541713"/>
          <p14:tracePt t="69965" x="7273925" y="3394075"/>
          <p14:tracePt t="69974" x="7259638" y="3273425"/>
          <p14:tracePt t="69981" x="7232650" y="3154363"/>
          <p14:tracePt t="69989" x="7204075" y="3033713"/>
          <p14:tracePt t="69997" x="7189788" y="2941638"/>
          <p14:tracePt t="70004" x="7169150" y="2851150"/>
          <p14:tracePt t="70012" x="7154863" y="2779713"/>
          <p14:tracePt t="70020" x="7140575" y="2701925"/>
          <p14:tracePt t="70028" x="7126288" y="2646363"/>
          <p14:tracePt t="70036" x="7097713" y="2582863"/>
          <p14:tracePt t="70044" x="7083425" y="2525713"/>
          <p14:tracePt t="70052" x="7083425" y="2497138"/>
          <p14:tracePt t="70060" x="7069138" y="2462213"/>
          <p14:tracePt t="70067" x="7054850" y="2433638"/>
          <p14:tracePt t="70075" x="7054850" y="2406650"/>
          <p14:tracePt t="70083" x="7034213" y="2392363"/>
          <p14:tracePt t="70099" x="7034213" y="2378075"/>
          <p14:tracePt t="70115" x="7019925" y="2363788"/>
          <p14:tracePt t="70138" x="7019925" y="2343150"/>
          <p14:tracePt t="70146" x="7019925" y="2328863"/>
          <p14:tracePt t="70154" x="7019925" y="2314575"/>
          <p14:tracePt t="70162" x="7019925" y="2300288"/>
          <p14:tracePt t="70170" x="7019925" y="2286000"/>
          <p14:tracePt t="70178" x="7019925" y="2271713"/>
          <p14:tracePt t="70186" x="7019925" y="2257425"/>
          <p14:tracePt t="70201" x="7019925" y="2243138"/>
          <p14:tracePt t="70548" x="7034213" y="2243138"/>
          <p14:tracePt t="70557" x="7083425" y="2228850"/>
          <p14:tracePt t="70564" x="7140575" y="2193925"/>
          <p14:tracePt t="70572" x="7189788" y="2179638"/>
          <p14:tracePt t="70580" x="7259638" y="2152650"/>
          <p14:tracePt t="70588" x="7423150" y="2089150"/>
          <p14:tracePt t="70595" x="7591425" y="2017713"/>
          <p14:tracePt t="70603" x="7753350" y="1954213"/>
          <p14:tracePt t="70611" x="7951788" y="1884363"/>
          <p14:tracePt t="70619" x="8142288" y="1820863"/>
          <p14:tracePt t="70627" x="8339138" y="1778000"/>
          <p14:tracePt t="70635" x="8410575" y="1763713"/>
          <p14:tracePt t="70643" x="8558213" y="1720850"/>
          <p14:tracePt t="70651" x="8713788" y="1685925"/>
          <p14:tracePt t="70658" x="8847138" y="1644650"/>
          <p14:tracePt t="70666" x="8967788" y="1630363"/>
          <p14:tracePt t="70674" x="9066213" y="1601788"/>
          <p14:tracePt t="70682" x="9115425" y="1581150"/>
          <p14:tracePt t="70691" x="9172575" y="1566863"/>
          <p14:tracePt t="70699" x="9221788" y="1552575"/>
          <p14:tracePt t="70706" x="9250363" y="1552575"/>
          <p14:tracePt t="70714" x="9277350" y="1538288"/>
          <p14:tracePt t="70721" x="9291638" y="1538288"/>
          <p14:tracePt t="70729" x="9305925" y="1538288"/>
          <p14:tracePt t="70761" x="9320213" y="1538288"/>
          <p14:tracePt t="70871" x="9320213" y="1552575"/>
          <p14:tracePt t="70879" x="9320213" y="1566863"/>
          <p14:tracePt t="70887" x="9320213" y="1581150"/>
          <p14:tracePt t="70895" x="9320213" y="1601788"/>
          <p14:tracePt t="70903" x="9320213" y="1616075"/>
          <p14:tracePt t="70918" x="9320213" y="1630363"/>
          <p14:tracePt t="70926" x="9320213" y="1644650"/>
          <p14:tracePt t="70934" x="9305925" y="1644650"/>
          <p14:tracePt t="70942" x="9277350" y="1657350"/>
          <p14:tracePt t="70950" x="9250363" y="1671638"/>
          <p14:tracePt t="70958" x="9221788" y="1685925"/>
          <p14:tracePt t="70966" x="9172575" y="1700213"/>
          <p14:tracePt t="70974" x="9129713" y="1720850"/>
          <p14:tracePt t="70982" x="9086850" y="1735138"/>
          <p14:tracePt t="70990" x="9037638" y="1749425"/>
          <p14:tracePt t="70997" x="8982075" y="1749425"/>
          <p14:tracePt t="71005" x="8918575" y="1763713"/>
          <p14:tracePt t="71013" x="8904288" y="1763713"/>
          <p14:tracePt t="71021" x="8861425" y="1778000"/>
          <p14:tracePt t="71029" x="8812213" y="1778000"/>
          <p14:tracePt t="71037" x="8783638" y="1778000"/>
          <p14:tracePt t="71045" x="8742363" y="1778000"/>
          <p14:tracePt t="71052" x="8728075" y="1778000"/>
          <p14:tracePt t="71060" x="8713788" y="1778000"/>
          <p14:tracePt t="71068" x="8693150" y="1778000"/>
          <p14:tracePt t="71076" x="8678863" y="1778000"/>
          <p14:tracePt t="71084" x="8650288" y="1778000"/>
          <p14:tracePt t="71092" x="8636000" y="1778000"/>
          <p14:tracePt t="71107" x="8621713" y="1778000"/>
          <p14:tracePt t="71115" x="8593138" y="1778000"/>
          <p14:tracePt t="71124" x="8578850" y="1778000"/>
          <p14:tracePt t="71132" x="8558213" y="1778000"/>
          <p14:tracePt t="71139" x="8543925" y="1778000"/>
          <p14:tracePt t="71147" x="8515350" y="1778000"/>
          <p14:tracePt t="71155" x="8502650" y="1778000"/>
          <p14:tracePt t="71163" x="8488363" y="1778000"/>
          <p14:tracePt t="71171" x="8474075" y="1778000"/>
          <p14:tracePt t="71179" x="8459788" y="1778000"/>
          <p14:tracePt t="71186" x="8439150" y="1778000"/>
          <p14:tracePt t="71194" x="8410575" y="1792288"/>
          <p14:tracePt t="71202" x="8396288" y="1792288"/>
          <p14:tracePt t="71210" x="8382000" y="1792288"/>
          <p14:tracePt t="71218" x="8367713" y="1792288"/>
          <p14:tracePt t="71226" x="8339138" y="1792288"/>
          <p14:tracePt t="71234" x="8324850" y="1806575"/>
          <p14:tracePt t="71242" x="8289925" y="1806575"/>
          <p14:tracePt t="71249" x="8289925" y="1820863"/>
          <p14:tracePt t="71257" x="8275638" y="1820863"/>
          <p14:tracePt t="71265" x="8261350" y="1835150"/>
          <p14:tracePt t="71274" x="8248650" y="1835150"/>
          <p14:tracePt t="71282" x="8234363" y="1855788"/>
          <p14:tracePt t="71289" x="8220075" y="1855788"/>
          <p14:tracePt t="71297" x="8220075" y="1870075"/>
          <p14:tracePt t="71305" x="8205788" y="1884363"/>
          <p14:tracePt t="71321" x="8185150" y="1898650"/>
          <p14:tracePt t="71328" x="8185150" y="1911350"/>
          <p14:tracePt t="71336" x="8185150" y="1925638"/>
          <p14:tracePt t="71344" x="8185150" y="1939925"/>
          <p14:tracePt t="71352" x="8185150" y="1954213"/>
          <p14:tracePt t="71360" x="8185150" y="1989138"/>
          <p14:tracePt t="71368" x="8185150" y="2017713"/>
          <p14:tracePt t="71375" x="8185150" y="2046288"/>
          <p14:tracePt t="71383" x="8205788" y="2074863"/>
          <p14:tracePt t="71391" x="8220075" y="2124075"/>
          <p14:tracePt t="71399" x="8261350" y="2179638"/>
          <p14:tracePt t="71407" x="8304213" y="2228850"/>
          <p14:tracePt t="71416" x="8353425" y="2271713"/>
          <p14:tracePt t="71424" x="8396288" y="2328863"/>
          <p14:tracePt t="71431" x="8439150" y="2363788"/>
          <p14:tracePt t="71439" x="8474075" y="2378075"/>
          <p14:tracePt t="71446" x="8515350" y="2406650"/>
          <p14:tracePt t="71454" x="8558213" y="2419350"/>
          <p14:tracePt t="71462" x="8607425" y="2433638"/>
          <p14:tracePt t="71470" x="8636000" y="2433638"/>
          <p14:tracePt t="71478" x="8664575" y="2447925"/>
          <p14:tracePt t="71486" x="8678863" y="2447925"/>
          <p14:tracePt t="71494" x="8713788" y="2447925"/>
          <p14:tracePt t="71502" x="8728075" y="2447925"/>
          <p14:tracePt t="71517" x="8742363" y="2447925"/>
          <p14:tracePt t="71525" x="8756650" y="2447925"/>
          <p14:tracePt t="71533" x="8756650" y="2433638"/>
          <p14:tracePt t="71541" x="8769350" y="2433638"/>
          <p14:tracePt t="71549" x="8783638" y="2419350"/>
          <p14:tracePt t="71557" x="8783638" y="2406650"/>
          <p14:tracePt t="71565" x="8797925" y="2392363"/>
          <p14:tracePt t="71573" x="8797925" y="2363788"/>
          <p14:tracePt t="71580" x="8812213" y="2343150"/>
          <p14:tracePt t="71588" x="8832850" y="2314575"/>
          <p14:tracePt t="71596" x="8832850" y="2300288"/>
          <p14:tracePt t="71604" x="8847138" y="2271713"/>
          <p14:tracePt t="71612" x="8847138" y="2257425"/>
          <p14:tracePt t="71620" x="8847138" y="2243138"/>
          <p14:tracePt t="71628" x="8847138" y="2208213"/>
          <p14:tracePt t="71636" x="8847138" y="2193925"/>
          <p14:tracePt t="71644" x="8847138" y="2179638"/>
          <p14:tracePt t="71651" x="8847138" y="2152650"/>
          <p14:tracePt t="71659" x="8847138" y="2138363"/>
          <p14:tracePt t="71667" x="8832850" y="2109788"/>
          <p14:tracePt t="71675" x="8812213" y="2089150"/>
          <p14:tracePt t="71683" x="8797925" y="2060575"/>
          <p14:tracePt t="71691" x="8769350" y="2046288"/>
          <p14:tracePt t="71699" x="8756650" y="2032000"/>
          <p14:tracePt t="71707" x="8713788" y="2003425"/>
          <p14:tracePt t="71715" x="8678863" y="2003425"/>
          <p14:tracePt t="71722" x="8636000" y="1989138"/>
          <p14:tracePt t="71730" x="8593138" y="1989138"/>
          <p14:tracePt t="71738" x="8543925" y="1989138"/>
          <p14:tracePt t="71746" x="8502650" y="1989138"/>
          <p14:tracePt t="71754" x="8439150" y="1989138"/>
          <p14:tracePt t="71762" x="8410575" y="1989138"/>
          <p14:tracePt t="71770" x="8367713" y="1989138"/>
          <p14:tracePt t="71777" x="8324850" y="2003425"/>
          <p14:tracePt t="71785" x="8289925" y="2017713"/>
          <p14:tracePt t="71793" x="8275638" y="2032000"/>
          <p14:tracePt t="71801" x="8248650" y="2032000"/>
          <p14:tracePt t="71809" x="8234363" y="2046288"/>
          <p14:tracePt t="71817" x="8220075" y="2060575"/>
          <p14:tracePt t="71825" x="8220075" y="2074863"/>
          <p14:tracePt t="71833" x="8205788" y="2109788"/>
          <p14:tracePt t="71841" x="8205788" y="2124075"/>
          <p14:tracePt t="71849" x="8205788" y="2138363"/>
          <p14:tracePt t="71857" x="8205788" y="2152650"/>
          <p14:tracePt t="71865" x="8205788" y="2165350"/>
          <p14:tracePt t="71872" x="8205788" y="2193925"/>
          <p14:tracePt t="71880" x="8205788" y="2208213"/>
          <p14:tracePt t="71888" x="8205788" y="2243138"/>
          <p14:tracePt t="71896" x="8220075" y="2257425"/>
          <p14:tracePt t="71904" x="8248650" y="2286000"/>
          <p14:tracePt t="71912" x="8275638" y="2314575"/>
          <p14:tracePt t="71919" x="8304213" y="2328863"/>
          <p14:tracePt t="71927" x="8324850" y="2343150"/>
          <p14:tracePt t="71935" x="8353425" y="2363788"/>
          <p14:tracePt t="71943" x="8410575" y="2392363"/>
          <p14:tracePt t="71951" x="8459788" y="2392363"/>
          <p14:tracePt t="71959" x="8502650" y="2406650"/>
          <p14:tracePt t="71967" x="8543925" y="2406650"/>
          <p14:tracePt t="71975" x="8593138" y="2406650"/>
          <p14:tracePt t="71982" x="8621713" y="2406650"/>
          <p14:tracePt t="71991" x="8650288" y="2406650"/>
          <p14:tracePt t="71999" x="8693150" y="2406650"/>
          <p14:tracePt t="72007" x="8728075" y="2406650"/>
          <p14:tracePt t="72014" x="8769350" y="2406650"/>
          <p14:tracePt t="72022" x="8797925" y="2406650"/>
          <p14:tracePt t="72030" x="8832850" y="2406650"/>
          <p14:tracePt t="72037" x="8861425" y="2406650"/>
          <p14:tracePt t="72045" x="8875713" y="2406650"/>
          <p14:tracePt t="72053" x="8890000" y="2406650"/>
          <p14:tracePt t="72069" x="8904288" y="2406650"/>
          <p14:tracePt t="72093" x="8918575" y="2406650"/>
          <p14:tracePt t="72116" x="8918575" y="2392363"/>
          <p14:tracePt t="72140" x="8904288" y="2378075"/>
          <p14:tracePt t="72149" x="8890000" y="2363788"/>
          <p14:tracePt t="72156" x="8875713" y="2343150"/>
          <p14:tracePt t="72164" x="8847138" y="2314575"/>
          <p14:tracePt t="72171" x="8812213" y="2300288"/>
          <p14:tracePt t="72179" x="8783638" y="2271713"/>
          <p14:tracePt t="72187" x="8756650" y="2257425"/>
          <p14:tracePt t="72195" x="8728075" y="2228850"/>
          <p14:tracePt t="72203" x="8693150" y="2208213"/>
          <p14:tracePt t="72211" x="8664575" y="2193925"/>
          <p14:tracePt t="72219" x="8636000" y="2179638"/>
          <p14:tracePt t="72227" x="8607425" y="2179638"/>
          <p14:tracePt t="72235" x="8578850" y="2179638"/>
          <p14:tracePt t="72242" x="8543925" y="2179638"/>
          <p14:tracePt t="72250" x="8515350" y="2179638"/>
          <p14:tracePt t="72258" x="8502650" y="2179638"/>
          <p14:tracePt t="72266" x="8488363" y="2179638"/>
          <p14:tracePt t="72274" x="8459788" y="2179638"/>
          <p14:tracePt t="72282" x="8439150" y="2179638"/>
          <p14:tracePt t="72290" x="8424863" y="2208213"/>
          <p14:tracePt t="72297" x="8410575" y="2228850"/>
          <p14:tracePt t="72306" x="8396288" y="2243138"/>
          <p14:tracePt t="72313" x="8396288" y="2271713"/>
          <p14:tracePt t="72321" x="8396288" y="2286000"/>
          <p14:tracePt t="72329" x="8382000" y="2300288"/>
          <p14:tracePt t="72337" x="8382000" y="2328863"/>
          <p14:tracePt t="72353" x="8382000" y="2343150"/>
          <p14:tracePt t="72361" x="8382000" y="2363788"/>
          <p14:tracePt t="72368" x="8382000" y="2378075"/>
          <p14:tracePt t="72384" x="8382000" y="2392363"/>
          <p14:tracePt t="72400" x="8396288" y="2406650"/>
          <p14:tracePt t="72416" x="8396288" y="2419350"/>
          <p14:tracePt t="72424" x="8410575" y="2419350"/>
          <p14:tracePt t="72432" x="8410575" y="2433638"/>
          <p14:tracePt t="72440" x="8424863" y="2433638"/>
          <p14:tracePt t="72447" x="8424863" y="2447925"/>
          <p14:tracePt t="72455" x="8439150" y="2447925"/>
          <p14:tracePt t="72463" x="8459788" y="2462213"/>
          <p14:tracePt t="72471" x="8459788" y="2482850"/>
          <p14:tracePt t="72479" x="8474075" y="2482850"/>
          <p14:tracePt t="72487" x="8488363" y="2497138"/>
          <p14:tracePt t="72495" x="8488363" y="2511425"/>
          <p14:tracePt t="72518" x="8502650" y="2525713"/>
          <p14:tracePt t="72557" x="8502650" y="2540000"/>
          <p14:tracePt t="72581" x="8502650" y="2554288"/>
          <p14:tracePt t="72597" x="8502650" y="2568575"/>
          <p14:tracePt t="72621" x="8502650" y="2582863"/>
          <p14:tracePt t="72652" x="8515350" y="2582863"/>
          <p14:tracePt t="72676" x="8515350" y="2597150"/>
          <p14:tracePt t="72755" x="8515350" y="2617788"/>
          <p14:tracePt t="72762" x="8515350" y="2632075"/>
          <p14:tracePt t="72771" x="8515350" y="2646363"/>
          <p14:tracePt t="72778" x="8529638" y="2646363"/>
          <p14:tracePt t="72786" x="8529638" y="2673350"/>
          <p14:tracePt t="72794" x="8529638" y="2687638"/>
          <p14:tracePt t="72803" x="8543925" y="2701925"/>
          <p14:tracePt t="72810" x="8543925" y="2716213"/>
          <p14:tracePt t="72818" x="8543925" y="2736850"/>
          <p14:tracePt t="72841" x="8543925" y="2751138"/>
          <p14:tracePt t="73046" x="8558213" y="2736850"/>
          <p14:tracePt t="73054" x="8558213" y="2716213"/>
          <p14:tracePt t="73062" x="8558213" y="2701925"/>
          <p14:tracePt t="73070" x="8578850" y="2701925"/>
          <p14:tracePt t="73078" x="8593138" y="2687638"/>
          <p14:tracePt t="73086" x="8593138" y="2673350"/>
          <p14:tracePt t="73093" x="8607425" y="2660650"/>
          <p14:tracePt t="73101" x="8621713" y="2646363"/>
          <p14:tracePt t="73109" x="8636000" y="2646363"/>
          <p14:tracePt t="73117" x="8636000" y="2632075"/>
          <p14:tracePt t="73125" x="8650288" y="2632075"/>
          <p14:tracePt t="73141" x="8664575" y="2632075"/>
          <p14:tracePt t="73424" x="8664575" y="2617788"/>
          <p14:tracePt t="73448" x="8678863" y="2617788"/>
          <p14:tracePt t="73472" x="8678863" y="2597150"/>
          <p14:tracePt t="73480" x="8693150" y="2597150"/>
          <p14:tracePt t="73495" x="8713788" y="2597150"/>
          <p14:tracePt t="73511" x="8728075" y="2597150"/>
          <p14:tracePt t="73535" x="8742363" y="2597150"/>
          <p14:tracePt t="73558" x="8756650" y="2597150"/>
          <p14:tracePt t="73582" x="8769350" y="2597150"/>
          <p14:tracePt t="73606" x="8783638" y="2597150"/>
          <p14:tracePt t="73645" x="8797925" y="2597150"/>
          <p14:tracePt t="73676" x="8812213" y="2597150"/>
          <p14:tracePt t="73685" x="8832850" y="2597150"/>
          <p14:tracePt t="73700" x="8847138" y="2597150"/>
          <p14:tracePt t="73724" x="8861425" y="2597150"/>
          <p14:tracePt t="74267" x="8861425" y="2582863"/>
          <p14:tracePt t="74291" x="8875713" y="2582863"/>
          <p14:tracePt t="74307" x="8875713" y="2568575"/>
          <p14:tracePt t="74331" x="8875713" y="2554288"/>
          <p14:tracePt t="74346" x="8875713" y="2540000"/>
          <p14:tracePt t="74354" x="8875713" y="2525713"/>
          <p14:tracePt t="74362" x="8875713" y="2511425"/>
          <p14:tracePt t="74370" x="8875713" y="2497138"/>
          <p14:tracePt t="74378" x="8875713" y="2482850"/>
          <p14:tracePt t="74386" x="8875713" y="2447925"/>
          <p14:tracePt t="74401" x="8875713" y="2419350"/>
          <p14:tracePt t="74409" x="8875713" y="2406650"/>
          <p14:tracePt t="74417" x="8875713" y="2392363"/>
          <p14:tracePt t="74433" x="8875713" y="2378075"/>
          <p14:tracePt t="74449" x="8875713" y="2363788"/>
          <p14:tracePt t="76009" x="8861425" y="2378075"/>
          <p14:tracePt t="76017" x="8847138" y="2392363"/>
          <p14:tracePt t="76025" x="8832850" y="2406650"/>
          <p14:tracePt t="76035" x="8812213" y="2419350"/>
          <p14:tracePt t="76041" x="8783638" y="2433638"/>
          <p14:tracePt t="76049" x="8769350" y="2447925"/>
          <p14:tracePt t="76057" x="8742363" y="2462213"/>
          <p14:tracePt t="76065" x="8728075" y="2482850"/>
          <p14:tracePt t="76072" x="8693150" y="2482850"/>
          <p14:tracePt t="76080" x="8664575" y="2497138"/>
          <p14:tracePt t="76088" x="8621713" y="2497138"/>
          <p14:tracePt t="76096" x="8593138" y="2511425"/>
          <p14:tracePt t="76103" x="8578850" y="2511425"/>
          <p14:tracePt t="76112" x="8529638" y="2525713"/>
          <p14:tracePt t="76119" x="8515350" y="2525713"/>
          <p14:tracePt t="76127" x="8474075" y="2525713"/>
          <p14:tracePt t="76135" x="8439150" y="2540000"/>
          <p14:tracePt t="76143" x="8410575" y="2540000"/>
          <p14:tracePt t="76151" x="8382000" y="2540000"/>
          <p14:tracePt t="76159" x="8353425" y="2540000"/>
          <p14:tracePt t="76167" x="8324850" y="2540000"/>
          <p14:tracePt t="76175" x="8304213" y="2540000"/>
          <p14:tracePt t="76182" x="8289925" y="2540000"/>
          <p14:tracePt t="76190" x="8261350" y="2554288"/>
          <p14:tracePt t="76199" x="8234363" y="2554288"/>
          <p14:tracePt t="76207" x="8220075" y="2554288"/>
          <p14:tracePt t="76214" x="8185150" y="2554288"/>
          <p14:tracePt t="76222" x="8156575" y="2554288"/>
          <p14:tracePt t="76230" x="8128000" y="2568575"/>
          <p14:tracePt t="76238" x="8113713" y="2568575"/>
          <p14:tracePt t="76245" x="8099425" y="2568575"/>
          <p14:tracePt t="76254" x="8070850" y="2568575"/>
          <p14:tracePt t="76261" x="8050213" y="2568575"/>
          <p14:tracePt t="76277" x="8035925" y="2568575"/>
          <p14:tracePt t="76285" x="8021638" y="2568575"/>
          <p14:tracePt t="76293" x="8007350" y="2568575"/>
          <p14:tracePt t="76301" x="8007350" y="2554288"/>
          <p14:tracePt t="76309" x="7994650" y="2540000"/>
          <p14:tracePt t="76316" x="7994650" y="2525713"/>
          <p14:tracePt t="76324" x="7980363" y="2511425"/>
          <p14:tracePt t="76332" x="7966075" y="2482850"/>
          <p14:tracePt t="76340" x="7966075" y="2462213"/>
          <p14:tracePt t="76349" x="7951788" y="2433638"/>
          <p14:tracePt t="76356" x="7931150" y="2419350"/>
          <p14:tracePt t="76364" x="7916863" y="2392363"/>
          <p14:tracePt t="76372" x="7902575" y="2363788"/>
          <p14:tracePt t="76379" x="7874000" y="2314575"/>
          <p14:tracePt t="76387" x="7859713" y="2300288"/>
          <p14:tracePt t="76395" x="7845425" y="2286000"/>
          <p14:tracePt t="76403" x="7831138" y="2257425"/>
          <p14:tracePt t="76411" x="7831138" y="2243138"/>
          <p14:tracePt t="76419" x="7816850" y="2228850"/>
          <p14:tracePt t="76427" x="7796213" y="2228850"/>
          <p14:tracePt t="76435" x="7796213" y="2208213"/>
          <p14:tracePt t="76450" x="7796213" y="2193925"/>
          <p14:tracePt t="76474" x="7796213" y="2179638"/>
          <p14:tracePt t="76490" x="7796213" y="2165350"/>
          <p14:tracePt t="76505" x="7796213" y="2152650"/>
          <p14:tracePt t="76513" x="7781925" y="2138363"/>
          <p14:tracePt t="76521" x="7781925" y="2124075"/>
          <p14:tracePt t="76529" x="7781925" y="2109788"/>
          <p14:tracePt t="76537" x="7781925" y="2089150"/>
          <p14:tracePt t="76545" x="7781925" y="2074863"/>
          <p14:tracePt t="76553" x="7767638" y="2060575"/>
          <p14:tracePt t="76569" x="7767638" y="2046288"/>
          <p14:tracePt t="76624" x="7767638" y="2032000"/>
          <p14:tracePt t="76647" x="7767638" y="2017713"/>
          <p14:tracePt t="76663" x="7767638" y="2003425"/>
          <p14:tracePt t="76679" x="7767638" y="1989138"/>
          <p14:tracePt t="76687" x="7767638" y="1974850"/>
          <p14:tracePt t="76695" x="7767638" y="1954213"/>
          <p14:tracePt t="76710" x="7767638" y="1939925"/>
          <p14:tracePt t="76742" x="7767638" y="1925638"/>
          <p14:tracePt t="76805" x="7767638" y="1911350"/>
          <p14:tracePt t="76821" x="7753350" y="1911350"/>
          <p14:tracePt t="76829" x="7753350" y="1898650"/>
          <p14:tracePt t="76994" x="7740650" y="1898650"/>
          <p14:tracePt t="77057" x="7740650" y="1884363"/>
          <p14:tracePt t="77112" x="7726363" y="1884363"/>
          <p14:tracePt t="77175" x="7712075" y="1884363"/>
          <p14:tracePt t="77286" x="7697788" y="1884363"/>
          <p14:tracePt t="77301" x="7697788" y="1898650"/>
          <p14:tracePt t="77325" x="7697788" y="1911350"/>
          <p14:tracePt t="77333" x="7697788" y="1925638"/>
          <p14:tracePt t="77341" x="7697788" y="1939925"/>
          <p14:tracePt t="77357" x="7697788" y="1954213"/>
          <p14:tracePt t="77365" x="7697788" y="1974850"/>
          <p14:tracePt t="77380" x="7697788" y="1989138"/>
          <p14:tracePt t="77388" x="7697788" y="2003425"/>
          <p14:tracePt t="77412" x="7697788" y="2017713"/>
          <p14:tracePt t="77427" x="7697788" y="2032000"/>
          <p14:tracePt t="77435" x="7697788" y="2046288"/>
          <p14:tracePt t="77451" x="7712075" y="2074863"/>
          <p14:tracePt t="77459" x="7712075" y="2089150"/>
          <p14:tracePt t="77467" x="7726363" y="2109788"/>
          <p14:tracePt t="77475" x="7740650" y="2124075"/>
          <p14:tracePt t="77483" x="7740650" y="2152650"/>
          <p14:tracePt t="77491" x="7753350" y="2179638"/>
          <p14:tracePt t="77498" x="7767638" y="2193925"/>
          <p14:tracePt t="77506" x="7781925" y="2208213"/>
          <p14:tracePt t="77514" x="7796213" y="2243138"/>
          <p14:tracePt t="77522" x="7796213" y="2257425"/>
          <p14:tracePt t="77530" x="7816850" y="2271713"/>
          <p14:tracePt t="77538" x="7816850" y="2286000"/>
          <p14:tracePt t="77546" x="7831138" y="2286000"/>
          <p14:tracePt t="77554" x="7831138" y="2300288"/>
          <p14:tracePt t="77562" x="7831138" y="2314575"/>
          <p14:tracePt t="77569" x="7845425" y="2328863"/>
          <p14:tracePt t="77578" x="7845425" y="2343150"/>
          <p14:tracePt t="77586" x="7859713" y="2363788"/>
          <p14:tracePt t="77593" x="7874000" y="2392363"/>
          <p14:tracePt t="77601" x="7874000" y="2406650"/>
          <p14:tracePt t="77609" x="7888288" y="2433638"/>
          <p14:tracePt t="77617" x="7902575" y="2462213"/>
          <p14:tracePt t="77625" x="7916863" y="2482850"/>
          <p14:tracePt t="77633" x="7931150" y="2511425"/>
          <p14:tracePt t="77640" x="7951788" y="2525713"/>
          <p14:tracePt t="77648" x="7966075" y="2540000"/>
          <p14:tracePt t="77656" x="7966075" y="2554288"/>
          <p14:tracePt t="77664" x="7980363" y="2568575"/>
          <p14:tracePt t="77688" x="7994650" y="2568575"/>
          <p14:tracePt t="77695" x="7994650" y="2582863"/>
          <p14:tracePt t="77719" x="8007350" y="2597150"/>
          <p14:tracePt t="77727" x="8021638" y="2617788"/>
          <p14:tracePt t="77735" x="8035925" y="2632075"/>
          <p14:tracePt t="77743" x="8050213" y="2646363"/>
          <p14:tracePt t="77751" x="8070850" y="2673350"/>
          <p14:tracePt t="77758" x="8085138" y="2687638"/>
          <p14:tracePt t="77766" x="8099425" y="2716213"/>
          <p14:tracePt t="77774" x="8113713" y="2736850"/>
          <p14:tracePt t="77782" x="8128000" y="2751138"/>
          <p14:tracePt t="77790" x="8142288" y="2765425"/>
          <p14:tracePt t="77798" x="8156575" y="2779713"/>
          <p14:tracePt t="77814" x="8156575" y="2794000"/>
          <p14:tracePt t="77822" x="8170863" y="2794000"/>
          <p14:tracePt t="77829" x="8185150" y="2794000"/>
          <p14:tracePt t="77845" x="8205788" y="2808288"/>
          <p14:tracePt t="77853" x="8220075" y="2808288"/>
          <p14:tracePt t="77861" x="8234363" y="2822575"/>
          <p14:tracePt t="77869" x="8261350" y="2836863"/>
          <p14:tracePt t="77877" x="8289925" y="2851150"/>
          <p14:tracePt t="77884" x="8304213" y="2871788"/>
          <p14:tracePt t="77892" x="8324850" y="2886075"/>
          <p14:tracePt t="77900" x="8353425" y="2886075"/>
          <p14:tracePt t="77909" x="8382000" y="2900363"/>
          <p14:tracePt t="77916" x="8396288" y="2914650"/>
          <p14:tracePt t="77924" x="8410575" y="2914650"/>
          <p14:tracePt t="77932" x="8424863" y="2914650"/>
          <p14:tracePt t="77940" x="8439150" y="2927350"/>
          <p14:tracePt t="77955" x="8459788" y="2927350"/>
          <p14:tracePt t="77963" x="8474075" y="2927350"/>
          <p14:tracePt t="77979" x="8488363" y="2927350"/>
          <p14:tracePt t="78003" x="8502650" y="2927350"/>
          <p14:tracePt t="78042" x="8515350" y="2927350"/>
          <p14:tracePt t="78066" x="8529638" y="2927350"/>
          <p14:tracePt t="78074" x="8543925" y="2927350"/>
          <p14:tracePt t="78082" x="8558213" y="2927350"/>
          <p14:tracePt t="78090" x="8578850" y="2914650"/>
          <p14:tracePt t="78097" x="8593138" y="2914650"/>
          <p14:tracePt t="78105" x="8607425" y="2914650"/>
          <p14:tracePt t="78113" x="8621713" y="2914650"/>
          <p14:tracePt t="78129" x="8636000" y="2900363"/>
          <p14:tracePt t="78137" x="8650288" y="2900363"/>
          <p14:tracePt t="78153" x="8664575" y="2900363"/>
          <p14:tracePt t="78168" x="8678863" y="2900363"/>
          <p14:tracePt t="78184" x="8693150" y="2900363"/>
          <p14:tracePt t="78192" x="8713788" y="2900363"/>
          <p14:tracePt t="78200" x="8728075" y="2900363"/>
          <p14:tracePt t="78208" x="8742363" y="2900363"/>
          <p14:tracePt t="78216" x="8756650" y="2900363"/>
          <p14:tracePt t="78224" x="8769350" y="2900363"/>
          <p14:tracePt t="78232" x="8797925" y="2900363"/>
          <p14:tracePt t="78247" x="8812213" y="2900363"/>
          <p14:tracePt t="78255" x="8832850" y="2900363"/>
          <p14:tracePt t="78279" x="8847138" y="2900363"/>
          <p14:tracePt t="78349" x="8861425" y="2900363"/>
          <p14:tracePt t="78365" x="8875713" y="2914650"/>
          <p14:tracePt t="78381" x="8890000" y="2914650"/>
          <p14:tracePt t="78397" x="8904288" y="2914650"/>
          <p14:tracePt t="78421" x="8918575" y="2914650"/>
          <p14:tracePt t="78523" x="8932863" y="2914650"/>
          <p14:tracePt t="78586" x="8932863" y="2927350"/>
          <p14:tracePt t="78625" x="8918575" y="2927350"/>
          <p14:tracePt t="78633" x="8904288" y="2941638"/>
          <p14:tracePt t="78641" x="8875713" y="2941638"/>
          <p14:tracePt t="78649" x="8832850" y="2941638"/>
          <p14:tracePt t="78657" x="8783638" y="2941638"/>
          <p14:tracePt t="78665" x="8769350" y="2941638"/>
          <p14:tracePt t="78674" x="8728075" y="2941638"/>
          <p14:tracePt t="78681" x="8693150" y="2941638"/>
          <p14:tracePt t="78688" x="8621713" y="2941638"/>
          <p14:tracePt t="78696" x="8578850" y="2941638"/>
          <p14:tracePt t="78704" x="8558213" y="2941638"/>
          <p14:tracePt t="78712" x="8529638" y="2927350"/>
          <p14:tracePt t="78720" x="8488363" y="2914650"/>
          <p14:tracePt t="78728" x="8439150" y="2900363"/>
          <p14:tracePt t="78736" x="8396288" y="2886075"/>
          <p14:tracePt t="78744" x="8353425" y="2886075"/>
          <p14:tracePt t="78751" x="8324850" y="2871788"/>
          <p14:tracePt t="78759" x="8275638" y="2851150"/>
          <p14:tracePt t="78767" x="8248650" y="2851150"/>
          <p14:tracePt t="78775" x="8205788" y="2836863"/>
          <p14:tracePt t="78783" x="8156575" y="2822575"/>
          <p14:tracePt t="78791" x="8113713" y="2808288"/>
          <p14:tracePt t="78799" x="8085138" y="2808288"/>
          <p14:tracePt t="78807" x="8035925" y="2794000"/>
          <p14:tracePt t="78815" x="7980363" y="2779713"/>
          <p14:tracePt t="78822" x="7966075" y="2779713"/>
          <p14:tracePt t="78830" x="7931150" y="2751138"/>
          <p14:tracePt t="78838" x="7888288" y="2736850"/>
          <p14:tracePt t="78846" x="7874000" y="2716213"/>
          <p14:tracePt t="78854" x="7845425" y="2701925"/>
          <p14:tracePt t="78862" x="7831138" y="2687638"/>
          <p14:tracePt t="78870" x="7796213" y="2660650"/>
          <p14:tracePt t="78878" x="7781925" y="2646363"/>
          <p14:tracePt t="78885" x="7767638" y="2632075"/>
          <p14:tracePt t="78893" x="7753350" y="2617788"/>
          <p14:tracePt t="78901" x="7740650" y="2597150"/>
          <p14:tracePt t="78909" x="7712075" y="2568575"/>
          <p14:tracePt t="78917" x="7697788" y="2554288"/>
          <p14:tracePt t="78925" x="7697788" y="2540000"/>
          <p14:tracePt t="78933" x="7677150" y="2525713"/>
          <p14:tracePt t="78941" x="7662863" y="2497138"/>
          <p14:tracePt t="78949" x="7648575" y="2482850"/>
          <p14:tracePt t="78957" x="7648575" y="2447925"/>
          <p14:tracePt t="78965" x="7634288" y="2433638"/>
          <p14:tracePt t="78972" x="7634288" y="2406650"/>
          <p14:tracePt t="78980" x="7620000" y="2378075"/>
          <p14:tracePt t="78988" x="7620000" y="2363788"/>
          <p14:tracePt t="78996" x="7620000" y="2328863"/>
          <p14:tracePt t="79004" x="7620000" y="2314575"/>
          <p14:tracePt t="79012" x="7620000" y="2300288"/>
          <p14:tracePt t="79019" x="7620000" y="2286000"/>
          <p14:tracePt t="79027" x="7620000" y="2271713"/>
          <p14:tracePt t="79035" x="7620000" y="2257425"/>
          <p14:tracePt t="79043" x="7605713" y="2243138"/>
          <p14:tracePt t="79051" x="7605713" y="2228850"/>
          <p14:tracePt t="79059" x="7605713" y="2208213"/>
          <p14:tracePt t="79067" x="7605713" y="2179638"/>
          <p14:tracePt t="79075" x="7605713" y="2152650"/>
          <p14:tracePt t="79082" x="7591425" y="2124075"/>
          <p14:tracePt t="79091" x="7591425" y="2089150"/>
          <p14:tracePt t="79099" x="7591425" y="2060575"/>
          <p14:tracePt t="79107" x="7591425" y="2032000"/>
          <p14:tracePt t="79114" x="7577138" y="2003425"/>
          <p14:tracePt t="79122" x="7577138" y="1974850"/>
          <p14:tracePt t="79130" x="7577138" y="1954213"/>
          <p14:tracePt t="79137" x="7577138" y="1939925"/>
          <p14:tracePt t="79146" x="7577138" y="1925638"/>
          <p14:tracePt t="79161" x="7577138" y="1911350"/>
          <p14:tracePt t="79193" x="7577138" y="1898650"/>
          <p14:tracePt t="79209" x="7577138" y="1884363"/>
          <p14:tracePt t="79224" x="7577138" y="1870075"/>
          <p14:tracePt t="79232" x="7577138" y="1855788"/>
          <p14:tracePt t="79240" x="7577138" y="1835150"/>
          <p14:tracePt t="79249" x="7577138" y="1820863"/>
          <p14:tracePt t="79257" x="7577138" y="1806575"/>
          <p14:tracePt t="79272" x="7577138" y="1792288"/>
          <p14:tracePt t="79280" x="7591425" y="1792288"/>
          <p14:tracePt t="79295" x="7591425" y="1778000"/>
          <p14:tracePt t="83126" x="7577138" y="1778000"/>
          <p14:tracePt t="83134" x="7542213" y="1778000"/>
          <p14:tracePt t="83142" x="7527925" y="1778000"/>
          <p14:tracePt t="83157" x="7513638" y="1778000"/>
          <p14:tracePt t="83165" x="7499350" y="1778000"/>
          <p14:tracePt t="83174" x="7486650" y="1763713"/>
          <p14:tracePt t="83182" x="7472363" y="1763713"/>
          <p14:tracePt t="83189" x="7458075" y="1763713"/>
          <p14:tracePt t="83197" x="7443788" y="1763713"/>
          <p14:tracePt t="83205" x="7423150" y="1763713"/>
          <p14:tracePt t="83220" x="7408863" y="1763713"/>
          <p14:tracePt t="83228" x="7394575" y="1763713"/>
          <p14:tracePt t="83236" x="7380288" y="1763713"/>
          <p14:tracePt t="83244" x="7366000" y="1763713"/>
          <p14:tracePt t="83252" x="7351713" y="1763713"/>
          <p14:tracePt t="83260" x="7337425" y="1763713"/>
          <p14:tracePt t="83268" x="7323138" y="1763713"/>
          <p14:tracePt t="83276" x="7308850" y="1763713"/>
          <p14:tracePt t="83283" x="7288213" y="1763713"/>
          <p14:tracePt t="83292" x="7273925" y="1763713"/>
          <p14:tracePt t="83307" x="7259638" y="1763713"/>
          <p14:tracePt t="83315" x="7245350" y="1763713"/>
          <p14:tracePt t="83324" x="7232650" y="1763713"/>
          <p14:tracePt t="83332" x="7218363" y="1763713"/>
          <p14:tracePt t="83339" x="7204075" y="1763713"/>
          <p14:tracePt t="83347" x="7189788" y="1778000"/>
          <p14:tracePt t="83355" x="7154863" y="1778000"/>
          <p14:tracePt t="83362" x="7140575" y="1792288"/>
          <p14:tracePt t="83370" x="7126288" y="1792288"/>
          <p14:tracePt t="83378" x="7112000" y="1806575"/>
          <p14:tracePt t="83386" x="7083425" y="1806575"/>
          <p14:tracePt t="83394" x="7069138" y="1806575"/>
          <p14:tracePt t="83402" x="7054850" y="1820863"/>
          <p14:tracePt t="83410" x="7019925" y="1820863"/>
          <p14:tracePt t="83418" x="7005638" y="1820863"/>
          <p14:tracePt t="83425" x="6991350" y="1835150"/>
          <p14:tracePt t="83433" x="6978650" y="1835150"/>
          <p14:tracePt t="83441" x="6950075" y="1835150"/>
          <p14:tracePt t="83449" x="6935788" y="1855788"/>
          <p14:tracePt t="83457" x="6915150" y="1855788"/>
          <p14:tracePt t="83466" x="6886575" y="1870075"/>
          <p14:tracePt t="83474" x="6872288" y="1870075"/>
          <p14:tracePt t="83481" x="6843713" y="1870075"/>
          <p14:tracePt t="83489" x="6815138" y="1884363"/>
          <p14:tracePt t="83496" x="6800850" y="1884363"/>
          <p14:tracePt t="83504" x="6751638" y="1898650"/>
          <p14:tracePt t="83512" x="6724650" y="1898650"/>
          <p14:tracePt t="83520" x="6696075" y="1911350"/>
          <p14:tracePt t="83528" x="6681788" y="1911350"/>
          <p14:tracePt t="83536" x="6618288" y="1925638"/>
          <p14:tracePt t="83544" x="6604000" y="1925638"/>
          <p14:tracePt t="83551" x="6561138" y="1939925"/>
          <p14:tracePt t="83560" x="6511925" y="1939925"/>
          <p14:tracePt t="83567" x="6470650" y="1954213"/>
          <p14:tracePt t="83575" x="6456363" y="1954213"/>
          <p14:tracePt t="83583" x="6407150" y="1954213"/>
          <p14:tracePt t="83591" x="6392863" y="1954213"/>
          <p14:tracePt t="83599" x="6364288" y="1954213"/>
          <p14:tracePt t="83607" x="6335713" y="1954213"/>
          <p14:tracePt t="83615" x="6321425" y="1954213"/>
          <p14:tracePt t="83622" x="6307138" y="1954213"/>
          <p14:tracePt t="83630" x="6292850" y="1954213"/>
          <p14:tracePt t="83906" x="6257925" y="1954213"/>
          <p14:tracePt t="83914" x="6243638" y="1954213"/>
          <p14:tracePt t="83922" x="6216650" y="1954213"/>
          <p14:tracePt t="83930" x="6173788" y="1954213"/>
          <p14:tracePt t="83938" x="6153150" y="1954213"/>
          <p14:tracePt t="83946" x="6110288" y="1954213"/>
          <p14:tracePt t="83953" x="6067425" y="1954213"/>
          <p14:tracePt t="83961" x="6038850" y="1954213"/>
          <p14:tracePt t="83969" x="6003925" y="1954213"/>
          <p14:tracePt t="83977" x="5975350" y="1954213"/>
          <p14:tracePt t="83985" x="5948363" y="1954213"/>
          <p14:tracePt t="83993" x="5919788" y="1954213"/>
          <p14:tracePt t="84001" x="5899150" y="1954213"/>
          <p14:tracePt t="84009" x="5884863" y="1939925"/>
          <p14:tracePt t="84016" x="5870575" y="1925638"/>
          <p14:tracePt t="84024" x="5856288" y="1925638"/>
          <p14:tracePt t="84032" x="5842000" y="1925638"/>
          <p14:tracePt t="84041" x="5827713" y="1911350"/>
          <p14:tracePt t="84049" x="5813425" y="1911350"/>
          <p14:tracePt t="84057" x="5799138" y="1898650"/>
          <p14:tracePt t="84072" x="5784850" y="1884363"/>
          <p14:tracePt t="84080" x="5764213" y="1884363"/>
          <p14:tracePt t="84087" x="5749925" y="1870075"/>
          <p14:tracePt t="84103" x="5735638" y="1870075"/>
          <p14:tracePt t="84127" x="5721350" y="1870075"/>
          <p14:tracePt t="84150" x="5721350" y="1855788"/>
          <p14:tracePt t="84206" x="5708650" y="1855788"/>
          <p14:tracePt t="84245" x="5708650" y="1835150"/>
          <p14:tracePt t="85049" x="5708650" y="1855788"/>
          <p14:tracePt t="85088" x="5708650" y="1870075"/>
          <p14:tracePt t="85112" x="5708650" y="1884363"/>
          <p14:tracePt t="85128" x="5708650" y="1898650"/>
          <p14:tracePt t="85136" x="5708650" y="1911350"/>
          <p14:tracePt t="85151" x="5708650" y="1925638"/>
          <p14:tracePt t="85159" x="5708650" y="1939925"/>
          <p14:tracePt t="85167" x="5721350" y="1974850"/>
          <p14:tracePt t="85175" x="5721350" y="1989138"/>
          <p14:tracePt t="85191" x="5721350" y="2017713"/>
          <p14:tracePt t="85199" x="5721350" y="2032000"/>
          <p14:tracePt t="85207" x="5721350" y="2046288"/>
          <p14:tracePt t="85222" x="5721350" y="2060575"/>
          <p14:tracePt t="85230" x="5721350" y="2074863"/>
          <p14:tracePt t="85246" x="5721350" y="2089150"/>
          <p14:tracePt t="85254" x="5721350" y="2109788"/>
          <p14:tracePt t="85262" x="5735638" y="2124075"/>
          <p14:tracePt t="85270" x="5735638" y="2138363"/>
          <p14:tracePt t="85277" x="5735638" y="2152650"/>
          <p14:tracePt t="85285" x="5735638" y="2165350"/>
          <p14:tracePt t="85293" x="5735638" y="2179638"/>
          <p14:tracePt t="85301" x="5749925" y="2208213"/>
          <p14:tracePt t="85309" x="5749925" y="2228850"/>
          <p14:tracePt t="85317" x="5749925" y="2243138"/>
          <p14:tracePt t="85325" x="5749925" y="2257425"/>
          <p14:tracePt t="85333" x="5749925" y="2271713"/>
          <p14:tracePt t="85341" x="5764213" y="2286000"/>
          <p14:tracePt t="85349" x="5764213" y="2300288"/>
          <p14:tracePt t="85364" x="5764213" y="2314575"/>
          <p14:tracePt t="85380" x="5784850" y="2328863"/>
          <p14:tracePt t="85411" x="5784850" y="2343150"/>
          <p14:tracePt t="85419" x="5799138" y="2343150"/>
          <p14:tracePt t="85443" x="5799138" y="2363788"/>
          <p14:tracePt t="85451" x="5813425" y="2363788"/>
          <p14:tracePt t="85490" x="5813425" y="2378075"/>
          <p14:tracePt t="85499" x="5827713" y="2378075"/>
          <p14:tracePt t="85530" x="5842000" y="2378075"/>
          <p14:tracePt t="85545" x="5856288" y="2392363"/>
          <p14:tracePt t="85553" x="5870575" y="2392363"/>
          <p14:tracePt t="85569" x="5884863" y="2406650"/>
          <p14:tracePt t="85577" x="5899150" y="2406650"/>
          <p14:tracePt t="85585" x="5919788" y="2419350"/>
          <p14:tracePt t="85593" x="5934075" y="2419350"/>
          <p14:tracePt t="85601" x="5948363" y="2419350"/>
          <p14:tracePt t="85608" x="5962650" y="2419350"/>
          <p14:tracePt t="85617" x="5962650" y="2433638"/>
          <p14:tracePt t="85624" x="5975350" y="2433638"/>
          <p14:tracePt t="85632" x="5989638" y="2433638"/>
          <p14:tracePt t="85640" x="6018213" y="2433638"/>
          <p14:tracePt t="85648" x="6053138" y="2433638"/>
          <p14:tracePt t="85656" x="6081713" y="2433638"/>
          <p14:tracePt t="85664" x="6110288" y="2433638"/>
          <p14:tracePt t="85671" x="6153150" y="2433638"/>
          <p14:tracePt t="85679" x="6188075" y="2433638"/>
          <p14:tracePt t="85687" x="6216650" y="2433638"/>
          <p14:tracePt t="85695" x="6292850" y="2433638"/>
          <p14:tracePt t="85703" x="6307138" y="2433638"/>
          <p14:tracePt t="85711" x="6350000" y="2447925"/>
          <p14:tracePt t="85719" x="6364288" y="2447925"/>
          <p14:tracePt t="85727" x="6392863" y="2462213"/>
          <p14:tracePt t="85735" x="6427788" y="2462213"/>
          <p14:tracePt t="85742" x="6442075" y="2482850"/>
          <p14:tracePt t="85750" x="6456363" y="2497138"/>
          <p14:tracePt t="85758" x="6470650" y="2497138"/>
          <p14:tracePt t="85766" x="6497638" y="2511425"/>
          <p14:tracePt t="85774" x="6511925" y="2511425"/>
          <p14:tracePt t="85782" x="6526213" y="2525713"/>
          <p14:tracePt t="85790" x="6546850" y="2525713"/>
          <p14:tracePt t="85798" x="6575425" y="2540000"/>
          <p14:tracePt t="85805" x="6589713" y="2554288"/>
          <p14:tracePt t="85813" x="6618288" y="2554288"/>
          <p14:tracePt t="85821" x="6632575" y="2554288"/>
          <p14:tracePt t="85829" x="6661150" y="2568575"/>
          <p14:tracePt t="85837" x="6681788" y="2568575"/>
          <p14:tracePt t="85845" x="6710363" y="2582863"/>
          <p14:tracePt t="85853" x="6737350" y="2582863"/>
          <p14:tracePt t="85861" x="6751638" y="2597150"/>
          <p14:tracePt t="85869" x="6765925" y="2597150"/>
          <p14:tracePt t="85876" x="6780213" y="2617788"/>
          <p14:tracePt t="85884" x="6800850" y="2617788"/>
          <p14:tracePt t="85892" x="6815138" y="2617788"/>
          <p14:tracePt t="85900" x="6829425" y="2632075"/>
          <p14:tracePt t="85916" x="6843713" y="2646363"/>
          <p14:tracePt t="85924" x="6858000" y="2646363"/>
          <p14:tracePt t="85932" x="6872288" y="2660650"/>
          <p14:tracePt t="85939" x="6886575" y="2673350"/>
          <p14:tracePt t="85947" x="6900863" y="2687638"/>
          <p14:tracePt t="85955" x="6935788" y="2701925"/>
          <p14:tracePt t="85963" x="6950075" y="2716213"/>
          <p14:tracePt t="85971" x="6964363" y="2751138"/>
          <p14:tracePt t="85979" x="6991350" y="2765425"/>
          <p14:tracePt t="85987" x="7005638" y="2779713"/>
          <p14:tracePt t="85995" x="7019925" y="2794000"/>
          <p14:tracePt t="86003" x="7034213" y="2808288"/>
          <p14:tracePt t="86011" x="7054850" y="2808288"/>
          <p14:tracePt t="86019" x="7069138" y="2822575"/>
          <p14:tracePt t="86034" x="7083425" y="2822575"/>
          <p14:tracePt t="86057" x="7097713" y="2822575"/>
          <p14:tracePt t="86499" x="7112000" y="2822575"/>
          <p14:tracePt t="86507" x="7126288" y="2822575"/>
          <p14:tracePt t="86515" x="7140575" y="2822575"/>
          <p14:tracePt t="86524" x="7154863" y="2822575"/>
          <p14:tracePt t="86530" x="7169150" y="2822575"/>
          <p14:tracePt t="86538" x="7189788" y="2822575"/>
          <p14:tracePt t="86546" x="7204075" y="2822575"/>
          <p14:tracePt t="86554" x="7218363" y="2822575"/>
          <p14:tracePt t="86562" x="7232650" y="2822575"/>
          <p14:tracePt t="86570" x="7245350" y="2836863"/>
          <p14:tracePt t="86578" x="7259638" y="2836863"/>
          <p14:tracePt t="86586" x="7273925" y="2836863"/>
          <p14:tracePt t="86594" x="7288213" y="2836863"/>
          <p14:tracePt t="86609" x="7308850" y="2836863"/>
          <p14:tracePt t="86625" x="7323138" y="2836863"/>
          <p14:tracePt t="86656" x="7337425" y="2836863"/>
          <p14:tracePt t="86665" x="7337425" y="2851150"/>
          <p14:tracePt t="86727" x="7351713" y="2851150"/>
          <p14:tracePt t="86759" x="7366000" y="2851150"/>
          <p14:tracePt t="86783" x="7380288" y="2851150"/>
          <p14:tracePt t="86814" x="7394575" y="2851150"/>
          <p14:tracePt t="87350" x="7408863" y="2851150"/>
          <p14:tracePt t="87381" x="7423150" y="2851150"/>
          <p14:tracePt t="87413" x="7443788" y="2851150"/>
          <p14:tracePt t="87437" x="7443788" y="2871788"/>
          <p14:tracePt t="87444" x="7458075" y="2871788"/>
          <p14:tracePt t="87452" x="7472363" y="2871788"/>
          <p14:tracePt t="87460" x="7472363" y="2886075"/>
          <p14:tracePt t="87468" x="7486650" y="2886075"/>
          <p14:tracePt t="87476" x="7486650" y="2900363"/>
          <p14:tracePt t="87484" x="7499350" y="2914650"/>
          <p14:tracePt t="87492" x="7513638" y="2941638"/>
          <p14:tracePt t="87500" x="7527925" y="2955925"/>
          <p14:tracePt t="87508" x="7542213" y="2990850"/>
          <p14:tracePt t="87516" x="7562850" y="3005138"/>
          <p14:tracePt t="87524" x="7577138" y="3019425"/>
          <p14:tracePt t="87532" x="7591425" y="3033713"/>
          <p14:tracePt t="87539" x="7591425" y="3048000"/>
          <p14:tracePt t="87547" x="7605713" y="3062288"/>
          <p14:tracePt t="87563" x="7605713" y="3076575"/>
          <p14:tracePt t="87571" x="7620000" y="3090863"/>
          <p14:tracePt t="87587" x="7634288" y="3105150"/>
          <p14:tracePt t="87602" x="7648575" y="3125788"/>
          <p14:tracePt t="87610" x="7662863" y="3140075"/>
          <p14:tracePt t="87618" x="7677150" y="3140075"/>
          <p14:tracePt t="87626" x="7697788" y="3168650"/>
          <p14:tracePt t="87634" x="7712075" y="3168650"/>
          <p14:tracePt t="87642" x="7726363" y="3181350"/>
          <p14:tracePt t="87649" x="7740650" y="3181350"/>
          <p14:tracePt t="87657" x="7753350" y="3195638"/>
          <p14:tracePt t="87665" x="7767638" y="3195638"/>
          <p14:tracePt t="87674" x="7767638" y="3209925"/>
          <p14:tracePt t="87682" x="7781925" y="3209925"/>
          <p14:tracePt t="87689" x="7796213" y="3209925"/>
          <p14:tracePt t="87697" x="7796213" y="3224213"/>
          <p14:tracePt t="87705" x="7816850" y="3224213"/>
          <p14:tracePt t="87713" x="7831138" y="3224213"/>
          <p14:tracePt t="87720" x="7845425" y="3224213"/>
          <p14:tracePt t="87728" x="7859713" y="3244850"/>
          <p14:tracePt t="87736" x="7874000" y="3244850"/>
          <p14:tracePt t="87744" x="7902575" y="3244850"/>
          <p14:tracePt t="87752" x="7916863" y="3259138"/>
          <p14:tracePt t="87760" x="7966075" y="3273425"/>
          <p14:tracePt t="87768" x="7980363" y="3273425"/>
          <p14:tracePt t="87775" x="8021638" y="3287713"/>
          <p14:tracePt t="87783" x="8050213" y="3287713"/>
          <p14:tracePt t="87791" x="8085138" y="3287713"/>
          <p14:tracePt t="87799" x="8113713" y="3302000"/>
          <p14:tracePt t="87807" x="8142288" y="3316288"/>
          <p14:tracePt t="87815" x="8156575" y="3316288"/>
          <p14:tracePt t="87824" x="8185150" y="3316288"/>
          <p14:tracePt t="87831" x="8205788" y="3330575"/>
          <p14:tracePt t="87839" x="8220075" y="3330575"/>
          <p14:tracePt t="87846" x="8234363" y="3330575"/>
          <p14:tracePt t="87854" x="8248650" y="3344863"/>
          <p14:tracePt t="87862" x="8261350" y="3344863"/>
          <p14:tracePt t="87870" x="8275638" y="3344863"/>
          <p14:tracePt t="87878" x="8289925" y="3359150"/>
          <p14:tracePt t="87886" x="8304213" y="3379788"/>
          <p14:tracePt t="87894" x="8339138" y="3394075"/>
          <p14:tracePt t="87902" x="8353425" y="3408363"/>
          <p14:tracePt t="87909" x="8382000" y="3435350"/>
          <p14:tracePt t="87917" x="8396288" y="3449638"/>
          <p14:tracePt t="87925" x="8424863" y="3463925"/>
          <p14:tracePt t="87933" x="8439150" y="3478213"/>
          <p14:tracePt t="87941" x="8459788" y="3513138"/>
          <p14:tracePt t="87949" x="8488363" y="3527425"/>
          <p14:tracePt t="87957" x="8502650" y="3527425"/>
          <p14:tracePt t="87965" x="8515350" y="3541713"/>
          <p14:tracePt t="87981" x="8529638" y="3541713"/>
          <p14:tracePt t="87988" x="8543925" y="3556000"/>
          <p14:tracePt t="88012" x="8558213" y="3570288"/>
          <p14:tracePt t="88028" x="8578850" y="3570288"/>
          <p14:tracePt t="88036" x="8578850" y="3584575"/>
          <p14:tracePt t="88043" x="8593138" y="3598863"/>
          <p14:tracePt t="88059" x="8607425" y="3613150"/>
          <p14:tracePt t="88075" x="8621713" y="3633788"/>
          <p14:tracePt t="88091" x="8636000" y="3648075"/>
          <p14:tracePt t="88106" x="8650288" y="3662363"/>
          <p14:tracePt t="88122" x="8664575" y="3676650"/>
          <p14:tracePt t="88138" x="8678863" y="3689350"/>
          <p14:tracePt t="88154" x="8693150" y="3703638"/>
          <p14:tracePt t="88162" x="8713788" y="3717925"/>
          <p14:tracePt t="88178" x="8728075" y="3717925"/>
          <p14:tracePt t="88185" x="8728075" y="3732213"/>
          <p14:tracePt t="88193" x="8742363" y="3732213"/>
          <p14:tracePt t="88201" x="8756650" y="3752850"/>
          <p14:tracePt t="88217" x="8769350" y="3767138"/>
          <p14:tracePt t="88232" x="8783638" y="3781425"/>
          <p14:tracePt t="88272" x="8783638" y="3795713"/>
          <p14:tracePt t="88280" x="8797925" y="3795713"/>
          <p14:tracePt t="88469" x="8812213" y="3795713"/>
          <p14:tracePt t="88532" x="8812213" y="3781425"/>
          <p14:tracePt t="88556" x="8812213" y="3767138"/>
          <p14:tracePt t="88563" x="8812213" y="3752850"/>
          <p14:tracePt t="88571" x="8797925" y="3732213"/>
          <p14:tracePt t="88579" x="8783638" y="3717925"/>
          <p14:tracePt t="88587" x="8769350" y="3717925"/>
          <p14:tracePt t="88595" x="8756650" y="3703638"/>
          <p14:tracePt t="88603" x="8742363" y="3689350"/>
          <p14:tracePt t="88611" x="8728075" y="3689350"/>
          <p14:tracePt t="88619" x="8693150" y="3676650"/>
          <p14:tracePt t="88627" x="8664575" y="3676650"/>
          <p14:tracePt t="88634" x="8650288" y="3676650"/>
          <p14:tracePt t="88642" x="8621713" y="3662363"/>
          <p14:tracePt t="88650" x="8593138" y="3662363"/>
          <p14:tracePt t="88658" x="8578850" y="3662363"/>
          <p14:tracePt t="88666" x="8543925" y="3662363"/>
          <p14:tracePt t="88674" x="8515350" y="3648075"/>
          <p14:tracePt t="88682" x="8502650" y="3648075"/>
          <p14:tracePt t="88690" x="8459788" y="3633788"/>
          <p14:tracePt t="88699" x="8424863" y="3633788"/>
          <p14:tracePt t="88705" x="8410575" y="3613150"/>
          <p14:tracePt t="88713" x="8382000" y="3598863"/>
          <p14:tracePt t="88721" x="8339138" y="3584575"/>
          <p14:tracePt t="88729" x="8324850" y="3570288"/>
          <p14:tracePt t="88737" x="8275638" y="3556000"/>
          <p14:tracePt t="88745" x="8248650" y="3541713"/>
          <p14:tracePt t="88753" x="8220075" y="3527425"/>
          <p14:tracePt t="88761" x="8185150" y="3527425"/>
          <p14:tracePt t="88769" x="8156575" y="3513138"/>
          <p14:tracePt t="88776" x="8128000" y="3513138"/>
          <p14:tracePt t="88784" x="8113713" y="3513138"/>
          <p14:tracePt t="88792" x="8085138" y="3498850"/>
          <p14:tracePt t="88800" x="8050213" y="3498850"/>
          <p14:tracePt t="88808" x="8035925" y="3498850"/>
          <p14:tracePt t="88816" x="8007350" y="3478213"/>
          <p14:tracePt t="88824" x="7994650" y="3478213"/>
          <p14:tracePt t="88832" x="7966075" y="3463925"/>
          <p14:tracePt t="88840" x="7951788" y="3449638"/>
          <p14:tracePt t="88847" x="7916863" y="3449638"/>
          <p14:tracePt t="88855" x="7888288" y="3435350"/>
          <p14:tracePt t="88863" x="7859713" y="3408363"/>
          <p14:tracePt t="88871" x="7845425" y="3394075"/>
          <p14:tracePt t="88879" x="7816850" y="3379788"/>
          <p14:tracePt t="88887" x="7796213" y="3359150"/>
          <p14:tracePt t="88895" x="7781925" y="3330575"/>
          <p14:tracePt t="88902" x="7753350" y="3302000"/>
          <p14:tracePt t="88910" x="7740650" y="3287713"/>
          <p14:tracePt t="88918" x="7726363" y="3259138"/>
          <p14:tracePt t="88926" x="7712075" y="3244850"/>
          <p14:tracePt t="88934" x="7697788" y="3224213"/>
          <p14:tracePt t="88942" x="7677150" y="3209925"/>
          <p14:tracePt t="88950" x="7662863" y="3195638"/>
          <p14:tracePt t="88966" x="7662863" y="3181350"/>
          <p14:tracePt t="88974" x="7648575" y="3168650"/>
          <p14:tracePt t="88982" x="7634288" y="3154363"/>
          <p14:tracePt t="88989" x="7620000" y="3140075"/>
          <p14:tracePt t="88997" x="7620000" y="3125788"/>
          <p14:tracePt t="89005" x="7591425" y="3090863"/>
          <p14:tracePt t="89013" x="7577138" y="3076575"/>
          <p14:tracePt t="89021" x="7542213" y="3048000"/>
          <p14:tracePt t="89029" x="7513638" y="3005138"/>
          <p14:tracePt t="89037" x="7486650" y="2970213"/>
          <p14:tracePt t="89044" x="7458075" y="2927350"/>
          <p14:tracePt t="89052" x="7423150" y="2886075"/>
          <p14:tracePt t="89060" x="7380288" y="2836863"/>
          <p14:tracePt t="89068" x="7323138" y="2779713"/>
          <p14:tracePt t="89076" x="7273925" y="2736850"/>
          <p14:tracePt t="89084" x="7232650" y="2673350"/>
          <p14:tracePt t="89091" x="7154863" y="2632075"/>
          <p14:tracePt t="89100" x="7097713" y="2582863"/>
          <p14:tracePt t="89107" x="7054850" y="2525713"/>
          <p14:tracePt t="89116" x="6991350" y="2482850"/>
          <p14:tracePt t="89124" x="6935788" y="2419350"/>
          <p14:tracePt t="89132" x="6886575" y="2378075"/>
          <p14:tracePt t="89139" x="6815138" y="2328863"/>
          <p14:tracePt t="89147" x="6765925" y="2300288"/>
          <p14:tracePt t="89155" x="6737350" y="2286000"/>
          <p14:tracePt t="89163" x="6710363" y="2271713"/>
          <p14:tracePt t="89170" x="6661150" y="2243138"/>
          <p14:tracePt t="89178" x="6618288" y="2228850"/>
          <p14:tracePt t="89186" x="6589713" y="2208213"/>
          <p14:tracePt t="89194" x="6575425" y="2193925"/>
          <p14:tracePt t="89202" x="6561138" y="2193925"/>
          <p14:tracePt t="89210" x="6546850" y="2179638"/>
          <p14:tracePt t="89226" x="6526213" y="2179638"/>
          <p14:tracePt t="89501" x="6511925" y="2179638"/>
          <p14:tracePt t="89509" x="6497638" y="2179638"/>
          <p14:tracePt t="89517" x="6470650" y="2179638"/>
          <p14:tracePt t="89525" x="6442075" y="2179638"/>
          <p14:tracePt t="89533" x="6407150" y="2179638"/>
          <p14:tracePt t="89541" x="6392863" y="2179638"/>
          <p14:tracePt t="89549" x="6364288" y="2165350"/>
          <p14:tracePt t="89557" x="6321425" y="2138363"/>
          <p14:tracePt t="89565" x="6272213" y="2124075"/>
          <p14:tracePt t="89572" x="6229350" y="2089150"/>
          <p14:tracePt t="89580" x="6188075" y="2060575"/>
          <p14:tracePt t="89588" x="6138863" y="2017713"/>
          <p14:tracePt t="89596" x="6096000" y="1989138"/>
          <p14:tracePt t="89604" x="6067425" y="1954213"/>
          <p14:tracePt t="89612" x="6053138" y="1939925"/>
          <p14:tracePt t="89620" x="6018213" y="1911350"/>
          <p14:tracePt t="89627" x="5989638" y="1884363"/>
          <p14:tracePt t="89635" x="5962650" y="1870075"/>
          <p14:tracePt t="89643" x="5934075" y="1855788"/>
          <p14:tracePt t="89651" x="5919788" y="1835150"/>
          <p14:tracePt t="89659" x="5884863" y="1820863"/>
          <p14:tracePt t="89667" x="5870575" y="1806575"/>
          <p14:tracePt t="89675" x="5856288" y="1792288"/>
          <p14:tracePt t="89683" x="5842000" y="1792288"/>
          <p14:tracePt t="89698" x="5827713" y="1778000"/>
          <p14:tracePt t="89707" x="5813425" y="1778000"/>
          <p14:tracePt t="89722" x="5799138" y="1778000"/>
          <p14:tracePt t="89730" x="5784850" y="1778000"/>
          <p14:tracePt t="89738" x="5764213" y="1778000"/>
          <p14:tracePt t="89746" x="5749925" y="1763713"/>
          <p14:tracePt t="89753" x="5735638" y="1763713"/>
          <p14:tracePt t="89769" x="5721350" y="1763713"/>
          <p14:tracePt t="89777" x="5708650" y="1763713"/>
          <p14:tracePt t="89785" x="5694363" y="1763713"/>
          <p14:tracePt t="89801" x="5680075" y="1763713"/>
          <p14:tracePt t="89817" x="5665788" y="1763713"/>
          <p14:tracePt t="89840" x="5645150" y="1763713"/>
          <p14:tracePt t="89856" x="5630863" y="1763713"/>
          <p14:tracePt t="89880" x="5616575" y="1763713"/>
          <p14:tracePt t="90226" x="5602288" y="1763713"/>
          <p14:tracePt t="90235" x="5573713" y="1763713"/>
          <p14:tracePt t="90242" x="5545138" y="1763713"/>
          <p14:tracePt t="90250" x="5510213" y="1763713"/>
          <p14:tracePt t="90258" x="5481638" y="1749425"/>
          <p14:tracePt t="90266" x="5411788" y="1749425"/>
          <p14:tracePt t="90274" x="5362575" y="1735138"/>
          <p14:tracePt t="90282" x="5291138" y="1720850"/>
          <p14:tracePt t="90290" x="5241925" y="1685925"/>
          <p14:tracePt t="90297" x="5186363" y="1671638"/>
          <p14:tracePt t="90305" x="5122863" y="1671638"/>
          <p14:tracePt t="90313" x="5065713" y="1644650"/>
          <p14:tracePt t="90321" x="5037138" y="1644650"/>
          <p14:tracePt t="90329" x="4987925" y="1630363"/>
          <p14:tracePt t="90337" x="4946650" y="1630363"/>
          <p14:tracePt t="90345" x="4918075" y="1630363"/>
          <p14:tracePt t="90353" x="4883150" y="1616075"/>
          <p14:tracePt t="90360" x="4854575" y="1616075"/>
          <p14:tracePt t="90368" x="4811713" y="1616075"/>
          <p14:tracePt t="90376" x="4797425" y="1616075"/>
          <p14:tracePt t="90384" x="4768850" y="1616075"/>
          <p14:tracePt t="90392" x="4748213" y="1616075"/>
          <p14:tracePt t="90400" x="4733925" y="1616075"/>
          <p14:tracePt t="90408" x="4705350" y="1616075"/>
          <p14:tracePt t="90415" x="4692650" y="1616075"/>
          <p14:tracePt t="90424" x="4664075" y="1616075"/>
          <p14:tracePt t="90432" x="4649788" y="1616075"/>
          <p14:tracePt t="90439" x="4629150" y="1616075"/>
          <p14:tracePt t="90447" x="4614863" y="1616075"/>
          <p14:tracePt t="90455" x="4586288" y="1630363"/>
          <p14:tracePt t="90463" x="4572000" y="1630363"/>
          <p14:tracePt t="90471" x="4543425" y="1644650"/>
          <p14:tracePt t="90479" x="4514850" y="1644650"/>
          <p14:tracePt t="90486" x="4465638" y="1644650"/>
          <p14:tracePt t="90494" x="4451350" y="1644650"/>
          <p14:tracePt t="90502" x="4424363" y="1644650"/>
          <p14:tracePt t="90510" x="4375150" y="1644650"/>
          <p14:tracePt t="90518" x="4346575" y="1644650"/>
          <p14:tracePt t="90526" x="4318000" y="1644650"/>
          <p14:tracePt t="90534" x="4289425" y="1644650"/>
          <p14:tracePt t="90542" x="4260850" y="1644650"/>
          <p14:tracePt t="90550" x="4225925" y="1644650"/>
          <p14:tracePt t="90557" x="4211638" y="1644650"/>
          <p14:tracePt t="90566" x="4184650" y="1644650"/>
          <p14:tracePt t="90574" x="4156075" y="1657350"/>
          <p14:tracePt t="90582" x="4141788" y="1657350"/>
          <p14:tracePt t="90589" x="4106863" y="1657350"/>
          <p14:tracePt t="90597" x="4078288" y="1671638"/>
          <p14:tracePt t="90605" x="4049713" y="1671638"/>
          <p14:tracePt t="90613" x="4006850" y="1685925"/>
          <p14:tracePt t="90620" x="3971925" y="1685925"/>
          <p14:tracePt t="90628" x="3930650" y="1700213"/>
          <p14:tracePt t="90636" x="3902075" y="1700213"/>
          <p14:tracePt t="90644" x="3867150" y="1700213"/>
          <p14:tracePt t="90652" x="3824288" y="1700213"/>
          <p14:tracePt t="90660" x="3795713" y="1700213"/>
          <p14:tracePt t="90668" x="3767138" y="1700213"/>
          <p14:tracePt t="90676" x="3752850" y="1700213"/>
          <p14:tracePt t="90683" x="3717925" y="1685925"/>
          <p14:tracePt t="90691" x="3703638" y="1685925"/>
          <p14:tracePt t="90699" x="3689350" y="1671638"/>
          <p14:tracePt t="90707" x="3676650" y="1671638"/>
          <p14:tracePt t="91046" x="3662363" y="1671638"/>
          <p14:tracePt t="91054" x="3648075" y="1671638"/>
          <p14:tracePt t="91062" x="3613150" y="1671638"/>
          <p14:tracePt t="91070" x="3570288" y="1671638"/>
          <p14:tracePt t="91078" x="3513138" y="1671638"/>
          <p14:tracePt t="91086" x="3463925" y="1685925"/>
          <p14:tracePt t="91094" x="3408363" y="1685925"/>
          <p14:tracePt t="91101" x="3344863" y="1700213"/>
          <p14:tracePt t="91109" x="3316288" y="1700213"/>
          <p14:tracePt t="91117" x="3273425" y="1700213"/>
          <p14:tracePt t="91125" x="3224213" y="1720850"/>
          <p14:tracePt t="91133" x="3195638" y="1720850"/>
          <p14:tracePt t="91141" x="3154363" y="1735138"/>
          <p14:tracePt t="91148" x="3125788" y="1735138"/>
          <p14:tracePt t="91156" x="3090863" y="1735138"/>
          <p14:tracePt t="91164" x="3076575" y="1749425"/>
          <p14:tracePt t="91172" x="3048000" y="1749425"/>
          <p14:tracePt t="91180" x="3019425" y="1763713"/>
          <p14:tracePt t="91188" x="3005138" y="1778000"/>
          <p14:tracePt t="91196" x="2970213" y="1792288"/>
          <p14:tracePt t="91204" x="2941638" y="1792288"/>
          <p14:tracePt t="91211" x="2914650" y="1806575"/>
          <p14:tracePt t="91219" x="2900363" y="1820863"/>
          <p14:tracePt t="91228" x="2871788" y="1820863"/>
          <p14:tracePt t="91236" x="2851150" y="1835150"/>
          <p14:tracePt t="91243" x="2836863" y="1855788"/>
          <p14:tracePt t="91251" x="2822575" y="1855788"/>
          <p14:tracePt t="91259" x="2808288" y="1855788"/>
          <p14:tracePt t="91267" x="2808288" y="1870075"/>
          <p14:tracePt t="91275" x="2794000" y="1870075"/>
          <p14:tracePt t="91306" x="2779713" y="1884363"/>
          <p14:tracePt t="91330" x="2765425" y="1884363"/>
          <p14:tracePt t="91345" x="2765425" y="1898650"/>
          <p14:tracePt t="91361" x="2751138" y="1898650"/>
          <p14:tracePt t="91369" x="2751138" y="1911350"/>
          <p14:tracePt t="91377" x="2736850" y="1911350"/>
          <p14:tracePt t="91385" x="2736850" y="1925638"/>
          <p14:tracePt t="91393" x="2716213" y="1925638"/>
          <p14:tracePt t="91401" x="2716213" y="1939925"/>
          <p14:tracePt t="91416" x="2701925" y="1954213"/>
          <p14:tracePt t="91424" x="2701925" y="1974850"/>
          <p14:tracePt t="91432" x="2687638" y="1974850"/>
          <p14:tracePt t="91448" x="2687638" y="1989138"/>
          <p14:tracePt t="91456" x="2673350" y="1989138"/>
          <p14:tracePt t="91471" x="2660650" y="2003425"/>
          <p14:tracePt t="91487" x="2646363" y="2017713"/>
          <p14:tracePt t="91503" x="2632075" y="2032000"/>
          <p14:tracePt t="91511" x="2617788" y="2046288"/>
          <p14:tracePt t="91519" x="2597150" y="2060575"/>
          <p14:tracePt t="91527" x="2582863" y="2074863"/>
          <p14:tracePt t="91535" x="2568575" y="2089150"/>
          <p14:tracePt t="91542" x="2554288" y="2109788"/>
          <p14:tracePt t="91550" x="2554288" y="2124075"/>
          <p14:tracePt t="91558" x="2540000" y="2138363"/>
          <p14:tracePt t="91566" x="2525713" y="2152650"/>
          <p14:tracePt t="91574" x="2525713" y="2165350"/>
          <p14:tracePt t="91590" x="2511425" y="2179638"/>
          <p14:tracePt t="91597" x="2511425" y="2193925"/>
          <p14:tracePt t="91613" x="2497138" y="2193925"/>
          <p14:tracePt t="91621" x="2497138" y="2208213"/>
          <p14:tracePt t="91637" x="2497138" y="2228850"/>
          <p14:tracePt t="91661" x="2482850" y="2228850"/>
          <p14:tracePt t="91669" x="2482850" y="2243138"/>
          <p14:tracePt t="91684" x="2462213" y="2257425"/>
          <p14:tracePt t="91700" x="2447925" y="2271713"/>
          <p14:tracePt t="91716" x="2447925" y="2286000"/>
          <p14:tracePt t="91724" x="2433638" y="2300288"/>
          <p14:tracePt t="91747" x="2419350" y="2300288"/>
          <p14:tracePt t="91755" x="2419350" y="2314575"/>
          <p14:tracePt t="91802" x="2419350" y="2300288"/>
          <p14:tracePt t="91810" x="2419350" y="2286000"/>
          <p14:tracePt t="91818" x="2433638" y="2271713"/>
          <p14:tracePt t="91826" x="2447925" y="2243138"/>
          <p14:tracePt t="91834" x="2482850" y="2208213"/>
          <p14:tracePt t="91842" x="2497138" y="2179638"/>
          <p14:tracePt t="91850" x="2540000" y="2138363"/>
          <p14:tracePt t="91858" x="2582863" y="2109788"/>
          <p14:tracePt t="91866" x="2632075" y="2074863"/>
          <p14:tracePt t="91874" x="2687638" y="2032000"/>
          <p14:tracePt t="91882" x="2736850" y="2003425"/>
          <p14:tracePt t="91890" x="2794000" y="1989138"/>
          <p14:tracePt t="91897" x="2851150" y="1954213"/>
          <p14:tracePt t="91905" x="2914650" y="1939925"/>
          <p14:tracePt t="91913" x="2955925" y="1925638"/>
          <p14:tracePt t="91921" x="3019425" y="1925638"/>
          <p14:tracePt t="91929" x="3076575" y="1911350"/>
          <p14:tracePt t="91936" x="3125788" y="1911350"/>
          <p14:tracePt t="91944" x="3181350" y="1911350"/>
          <p14:tracePt t="91952" x="3244850" y="1911350"/>
          <p14:tracePt t="91960" x="3302000" y="1911350"/>
          <p14:tracePt t="91969" x="3359150" y="1911350"/>
          <p14:tracePt t="91976" x="3449638" y="1911350"/>
          <p14:tracePt t="91984" x="3527425" y="1911350"/>
          <p14:tracePt t="91992" x="3613150" y="1911350"/>
          <p14:tracePt t="91999" x="3703638" y="1911350"/>
          <p14:tracePt t="92008" x="3781425" y="1911350"/>
          <p14:tracePt t="92015" x="3867150" y="1911350"/>
          <p14:tracePt t="92024" x="3930650" y="1925638"/>
          <p14:tracePt t="92032" x="4006850" y="1925638"/>
          <p14:tracePt t="92039" x="4078288" y="1925638"/>
          <p14:tracePt t="92047" x="4141788" y="1939925"/>
          <p14:tracePt t="92055" x="4197350" y="1939925"/>
          <p14:tracePt t="92063" x="4211638" y="1954213"/>
          <p14:tracePt t="92070" x="4260850" y="1954213"/>
          <p14:tracePt t="92078" x="4289425" y="1974850"/>
          <p14:tracePt t="92086" x="4318000" y="1974850"/>
          <p14:tracePt t="92094" x="4346575" y="1989138"/>
          <p14:tracePt t="92102" x="4360863" y="1989138"/>
          <p14:tracePt t="92110" x="4375150" y="1989138"/>
          <p14:tracePt t="92118" x="4375150" y="2003425"/>
          <p14:tracePt t="92133" x="4395788" y="2003425"/>
          <p14:tracePt t="92165" x="4375150" y="2003425"/>
          <p14:tracePt t="92914" x="4346575" y="2003425"/>
          <p14:tracePt t="92922" x="4318000" y="2003425"/>
          <p14:tracePt t="92929" x="4303713" y="2003425"/>
          <p14:tracePt t="92937" x="4275138" y="2003425"/>
          <p14:tracePt t="92945" x="4260850" y="2003425"/>
          <p14:tracePt t="92953" x="4225925" y="2017713"/>
          <p14:tracePt t="92961" x="4197350" y="2032000"/>
          <p14:tracePt t="92969" x="4156075" y="2032000"/>
          <p14:tracePt t="92977" x="4121150" y="2046288"/>
          <p14:tracePt t="92985" x="4064000" y="2060575"/>
          <p14:tracePt t="92992" x="4049713" y="2060575"/>
          <p14:tracePt t="93000" x="4006850" y="2060575"/>
          <p14:tracePt t="93008" x="3971925" y="2060575"/>
          <p14:tracePt t="93016" x="3930650" y="2060575"/>
          <p14:tracePt t="93024" x="3916363" y="2060575"/>
          <p14:tracePt t="93032" x="3887788" y="2060575"/>
          <p14:tracePt t="93040" x="3852863" y="2060575"/>
          <p14:tracePt t="93048" x="3838575" y="2060575"/>
          <p14:tracePt t="93055" x="3824288" y="2060575"/>
          <p14:tracePt t="93063" x="3824288" y="2046288"/>
          <p14:tracePt t="93071" x="3810000" y="2046288"/>
          <p14:tracePt t="93103" x="3795713" y="2046288"/>
          <p14:tracePt t="93820" x="3795713" y="2032000"/>
          <p14:tracePt t="93954" x="3781425" y="2032000"/>
          <p14:tracePt t="93969" x="3781425" y="2017713"/>
          <p14:tracePt t="93977" x="3767138" y="2003425"/>
          <p14:tracePt t="93993" x="3752850" y="1989138"/>
          <p14:tracePt t="94017" x="3732213" y="1974850"/>
          <p14:tracePt t="94032" x="3732213" y="1954213"/>
          <p14:tracePt t="94048" x="3717925" y="1954213"/>
          <p14:tracePt t="94072" x="3717925" y="1939925"/>
          <p14:tracePt t="94080" x="3703638" y="1939925"/>
          <p14:tracePt t="94096" x="3689350" y="1939925"/>
          <p14:tracePt t="94111" x="3676650" y="1939925"/>
          <p14:tracePt t="94119" x="3662363" y="1939925"/>
          <p14:tracePt t="94127" x="3648075" y="1939925"/>
          <p14:tracePt t="94143" x="3633788" y="1939925"/>
          <p14:tracePt t="94151" x="3613150" y="1925638"/>
          <p14:tracePt t="94159" x="3598863" y="1925638"/>
          <p14:tracePt t="94166" x="3584575" y="1925638"/>
          <p14:tracePt t="94174" x="3570288" y="1925638"/>
          <p14:tracePt t="94190" x="3556000" y="1925638"/>
          <p14:tracePt t="94199" x="3541713" y="1925638"/>
          <p14:tracePt t="94221" x="3527425" y="1925638"/>
          <p14:tracePt t="94253" x="3513138" y="1925638"/>
          <p14:tracePt t="94269" x="3498850" y="1925638"/>
          <p14:tracePt t="94293" x="3478213" y="1925638"/>
          <p14:tracePt t="94308" x="3463925" y="1925638"/>
          <p14:tracePt t="94324" x="3449638" y="1925638"/>
          <p14:tracePt t="94403" x="3435350" y="1925638"/>
          <p14:tracePt t="95041" x="3435350" y="1911350"/>
          <p14:tracePt t="95096" x="3435350" y="1898650"/>
          <p14:tracePt t="95325" x="3422650" y="1898650"/>
          <p14:tracePt t="95348" x="3422650" y="1911350"/>
          <p14:tracePt t="95364" x="3422650" y="1925638"/>
          <p14:tracePt t="95372" x="3408363" y="1939925"/>
          <p14:tracePt t="95380" x="3408363" y="1954213"/>
          <p14:tracePt t="95396" x="3408363" y="1974850"/>
          <p14:tracePt t="95404" x="3408363" y="1989138"/>
          <p14:tracePt t="95412" x="3394075" y="1989138"/>
          <p14:tracePt t="95419" x="3394075" y="2003425"/>
          <p14:tracePt t="95427" x="3394075" y="2017713"/>
          <p14:tracePt t="95443" x="3394075" y="2032000"/>
          <p14:tracePt t="95451" x="3394075" y="2046288"/>
          <p14:tracePt t="95459" x="3394075" y="2060575"/>
          <p14:tracePt t="95483" x="3394075" y="2074863"/>
          <p14:tracePt t="95498" x="3394075" y="2089150"/>
          <p14:tracePt t="95507" x="3394075" y="2109788"/>
          <p14:tracePt t="95522" x="3394075" y="2124075"/>
          <p14:tracePt t="95538" x="3394075" y="2138363"/>
          <p14:tracePt t="95569" x="3394075" y="2152650"/>
          <p14:tracePt t="95719" x="3408363" y="2152650"/>
          <p14:tracePt t="95735" x="3422650" y="2152650"/>
          <p14:tracePt t="95742" x="3435350" y="2152650"/>
          <p14:tracePt t="95750" x="3449638" y="2152650"/>
          <p14:tracePt t="95758" x="3463925" y="2152650"/>
          <p14:tracePt t="95766" x="3478213" y="2152650"/>
          <p14:tracePt t="95774" x="3498850" y="2152650"/>
          <p14:tracePt t="95782" x="3513138" y="2152650"/>
          <p14:tracePt t="95790" x="3527425" y="2152650"/>
          <p14:tracePt t="95799" x="3556000" y="2152650"/>
          <p14:tracePt t="95805" x="3570288" y="2152650"/>
          <p14:tracePt t="95813" x="3598863" y="2152650"/>
          <p14:tracePt t="95821" x="3613150" y="2152650"/>
          <p14:tracePt t="95829" x="3648075" y="2152650"/>
          <p14:tracePt t="95837" x="3662363" y="2152650"/>
          <p14:tracePt t="95845" x="3689350" y="2152650"/>
          <p14:tracePt t="95853" x="3703638" y="2152650"/>
          <p14:tracePt t="95861" x="3717925" y="2152650"/>
          <p14:tracePt t="95869" x="3752850" y="2152650"/>
          <p14:tracePt t="95876" x="3767138" y="2152650"/>
          <p14:tracePt t="95884" x="3781425" y="2152650"/>
          <p14:tracePt t="95892" x="3795713" y="2165350"/>
          <p14:tracePt t="95900" x="3824288" y="2165350"/>
          <p14:tracePt t="95908" x="3838575" y="2165350"/>
          <p14:tracePt t="95916" x="3852863" y="2179638"/>
          <p14:tracePt t="95924" x="3867150" y="2179638"/>
          <p14:tracePt t="95939" x="3887788" y="2179638"/>
          <p14:tracePt t="95948" x="3902075" y="2193925"/>
          <p14:tracePt t="95955" x="3916363" y="2193925"/>
          <p14:tracePt t="95963" x="3916363" y="2208213"/>
          <p14:tracePt t="95971" x="3930650" y="2208213"/>
          <p14:tracePt t="95987" x="3943350" y="2208213"/>
          <p14:tracePt t="96003" x="3957638" y="2228850"/>
          <p14:tracePt t="96018" x="3971925" y="2228850"/>
          <p14:tracePt t="96042" x="3986213" y="2243138"/>
          <p14:tracePt t="96066" x="4006850" y="2243138"/>
          <p14:tracePt t="96160" x="4006850" y="2257425"/>
          <p14:tracePt t="96263" x="4006850" y="2271713"/>
          <p14:tracePt t="96286" x="4035425" y="2286000"/>
          <p14:tracePt t="96294" x="4049713" y="2300288"/>
          <p14:tracePt t="96302" x="4092575" y="2328863"/>
          <p14:tracePt t="96310" x="4121150" y="2363788"/>
          <p14:tracePt t="96318" x="4170363" y="2378075"/>
          <p14:tracePt t="96326" x="4211638" y="2419350"/>
          <p14:tracePt t="96334" x="4260850" y="2447925"/>
          <p14:tracePt t="96341" x="4303713" y="2462213"/>
          <p14:tracePt t="96349" x="4332288" y="2482850"/>
          <p14:tracePt t="96357" x="4360863" y="2511425"/>
          <p14:tracePt t="96365" x="4424363" y="2540000"/>
          <p14:tracePt t="96374" x="4465638" y="2568575"/>
          <p14:tracePt t="96382" x="4479925" y="2568575"/>
          <p14:tracePt t="96389" x="4543425" y="2597150"/>
          <p14:tracePt t="96397" x="4572000" y="2617788"/>
          <p14:tracePt t="96405" x="4600575" y="2632075"/>
          <p14:tracePt t="96412" x="4649788" y="2646363"/>
          <p14:tracePt t="96421" x="4692650" y="2660650"/>
          <p14:tracePt t="96428" x="4733925" y="2687638"/>
          <p14:tracePt t="96436" x="4797425" y="2716213"/>
          <p14:tracePt t="96444" x="4840288" y="2716213"/>
          <p14:tracePt t="96452" x="4903788" y="2751138"/>
          <p14:tracePt t="96460" x="4918075" y="2751138"/>
          <p14:tracePt t="96467" x="4959350" y="2765425"/>
          <p14:tracePt t="96475" x="5002213" y="2765425"/>
          <p14:tracePt t="96483" x="5037138" y="2779713"/>
          <p14:tracePt t="96491" x="5080000" y="2794000"/>
          <p14:tracePt t="96499" x="5094288" y="2794000"/>
          <p14:tracePt t="96507" x="5108575" y="2794000"/>
          <p14:tracePt t="96515" x="5137150" y="2808288"/>
          <p14:tracePt t="96524" x="5157788" y="2808288"/>
          <p14:tracePt t="96539" x="5172075" y="2808288"/>
          <p14:tracePt t="96554" x="5186363" y="2822575"/>
          <p14:tracePt t="96586" x="5200650" y="2822575"/>
          <p14:tracePt t="96885" x="5213350" y="2822575"/>
          <p14:tracePt t="96909" x="5227638" y="2822575"/>
          <p14:tracePt t="96917" x="5241925" y="2822575"/>
          <p14:tracePt t="96925" x="5256213" y="2822575"/>
          <p14:tracePt t="96933" x="5276850" y="2822575"/>
          <p14:tracePt t="96941" x="5319713" y="2822575"/>
          <p14:tracePt t="96949" x="5334000" y="2822575"/>
          <p14:tracePt t="96957" x="5376863" y="2822575"/>
          <p14:tracePt t="96964" x="5391150" y="2822575"/>
          <p14:tracePt t="96972" x="5440363" y="2822575"/>
          <p14:tracePt t="96980" x="5467350" y="2822575"/>
          <p14:tracePt t="96988" x="5495925" y="2822575"/>
          <p14:tracePt t="96996" x="5530850" y="2822575"/>
          <p14:tracePt t="97003" x="5559425" y="2836863"/>
          <p14:tracePt t="97011" x="5573713" y="2836863"/>
          <p14:tracePt t="97019" x="5588000" y="2851150"/>
          <p14:tracePt t="97027" x="5616575" y="2851150"/>
          <p14:tracePt t="97035" x="5630863" y="2871788"/>
          <p14:tracePt t="97043" x="5645150" y="2871788"/>
          <p14:tracePt t="97051" x="5645150" y="2886075"/>
          <p14:tracePt t="97058" x="5665788" y="2900363"/>
          <p14:tracePt t="97066" x="5680075" y="2900363"/>
          <p14:tracePt t="97074" x="5694363" y="2914650"/>
          <p14:tracePt t="97082" x="5708650" y="2914650"/>
          <p14:tracePt t="97090" x="5721350" y="2914650"/>
          <p14:tracePt t="97099" x="5735638" y="2927350"/>
          <p14:tracePt t="97106" x="5749925" y="2927350"/>
          <p14:tracePt t="97114" x="5764213" y="2941638"/>
          <p14:tracePt t="97122" x="5784850" y="2941638"/>
          <p14:tracePt t="97130" x="5799138" y="2941638"/>
          <p14:tracePt t="97137" x="5813425" y="2955925"/>
          <p14:tracePt t="97153" x="5827713" y="2955925"/>
          <p14:tracePt t="97161" x="5842000" y="2970213"/>
          <p14:tracePt t="97169" x="5856288" y="2970213"/>
          <p14:tracePt t="97177" x="5870575" y="2970213"/>
          <p14:tracePt t="97185" x="5884863" y="2990850"/>
          <p14:tracePt t="97192" x="5899150" y="2990850"/>
          <p14:tracePt t="97200" x="5899150" y="3005138"/>
          <p14:tracePt t="97208" x="5919788" y="3005138"/>
          <p14:tracePt t="97224" x="5934075" y="3019425"/>
          <p14:tracePt t="97492" x="5962650" y="3019425"/>
          <p14:tracePt t="97500" x="5975350" y="3033713"/>
          <p14:tracePt t="97508" x="6003925" y="3033713"/>
          <p14:tracePt t="97515" x="6018213" y="3048000"/>
          <p14:tracePt t="97524" x="6053138" y="3048000"/>
          <p14:tracePt t="97532" x="6096000" y="3062288"/>
          <p14:tracePt t="97539" x="6138863" y="3076575"/>
          <p14:tracePt t="97547" x="6188075" y="3090863"/>
          <p14:tracePt t="97555" x="6229350" y="3105150"/>
          <p14:tracePt t="97563" x="6292850" y="3125788"/>
          <p14:tracePt t="97571" x="6350000" y="3140075"/>
          <p14:tracePt t="97579" x="6407150" y="3154363"/>
          <p14:tracePt t="97586" x="6483350" y="3168650"/>
          <p14:tracePt t="97594" x="6526213" y="3195638"/>
          <p14:tracePt t="97602" x="6589713" y="3224213"/>
          <p14:tracePt t="97610" x="6646863" y="3259138"/>
          <p14:tracePt t="97618" x="6696075" y="3287713"/>
          <p14:tracePt t="97626" x="6724650" y="3316288"/>
          <p14:tracePt t="97634" x="6765925" y="3344863"/>
          <p14:tracePt t="97642" x="6815138" y="3379788"/>
          <p14:tracePt t="97650" x="6858000" y="3408363"/>
          <p14:tracePt t="97658" x="6872288" y="3422650"/>
          <p14:tracePt t="97665" x="6900863" y="3449638"/>
          <p14:tracePt t="97674" x="6935788" y="3463925"/>
          <p14:tracePt t="97682" x="6950075" y="3478213"/>
          <p14:tracePt t="97690" x="6978650" y="3498850"/>
          <p14:tracePt t="97697" x="7005638" y="3513138"/>
          <p14:tracePt t="97705" x="7019925" y="3513138"/>
          <p14:tracePt t="97713" x="7034213" y="3527425"/>
          <p14:tracePt t="97721" x="7054850" y="3541713"/>
          <p14:tracePt t="97728" x="7069138" y="3541713"/>
          <p14:tracePt t="97736" x="7083425" y="3541713"/>
          <p14:tracePt t="97744" x="7097713" y="3556000"/>
          <p14:tracePt t="97760" x="7112000" y="3570288"/>
          <p14:tracePt t="97768" x="7126288" y="3570288"/>
          <p14:tracePt t="97776" x="7140575" y="3584575"/>
          <p14:tracePt t="97784" x="7154863" y="3584575"/>
          <p14:tracePt t="97791" x="7169150" y="3598863"/>
          <p14:tracePt t="97807" x="7189788" y="3598863"/>
          <p14:tracePt t="97815" x="7204075" y="3613150"/>
          <p14:tracePt t="97831" x="7218363" y="3633788"/>
          <p14:tracePt t="97846" x="7232650" y="3633788"/>
          <p14:tracePt t="97854" x="7232650" y="3648075"/>
          <p14:tracePt t="97862" x="7245350" y="3648075"/>
          <p14:tracePt t="97870" x="7245350" y="3662363"/>
          <p14:tracePt t="97894" x="7259638" y="3676650"/>
          <p14:tracePt t="97917" x="7273925" y="3676650"/>
          <p14:tracePt t="97925" x="7273925" y="3689350"/>
          <p14:tracePt t="98075" x="7288213" y="3689350"/>
          <p14:tracePt t="98540" x="7259638" y="3689350"/>
          <p14:tracePt t="98549" x="7232650" y="3689350"/>
          <p14:tracePt t="98556" x="7154863" y="3676650"/>
          <p14:tracePt t="98564" x="7083425" y="3662363"/>
          <p14:tracePt t="98572" x="7005638" y="3648075"/>
          <p14:tracePt t="98579" x="6935788" y="3633788"/>
          <p14:tracePt t="98588" x="6843713" y="3598863"/>
          <p14:tracePt t="98595" x="6724650" y="3584575"/>
          <p14:tracePt t="98603" x="6526213" y="3541713"/>
          <p14:tracePt t="98611" x="6292850" y="3478213"/>
          <p14:tracePt t="98619" x="5856288" y="3344863"/>
          <p14:tracePt t="98627" x="5545138" y="3273425"/>
          <p14:tracePt t="98635" x="5376863" y="3224213"/>
          <p14:tracePt t="98642" x="4826000" y="3048000"/>
          <p14:tracePt t="98650" x="4465638" y="2941638"/>
          <p14:tracePt t="98658" x="4318000" y="2886075"/>
          <p14:tracePt t="98666" x="4035425" y="2779713"/>
          <p14:tracePt t="98674" x="3795713" y="2701925"/>
          <p14:tracePt t="98682" x="3703638" y="2660650"/>
          <p14:tracePt t="98691" x="3513138" y="2582863"/>
          <p14:tracePt t="98699" x="3359150" y="2525713"/>
          <p14:tracePt t="98706" x="3244850" y="2447925"/>
          <p14:tracePt t="98713" x="3154363" y="2406650"/>
          <p14:tracePt t="98721" x="3105150" y="2392363"/>
          <p14:tracePt t="98729" x="3048000" y="2343150"/>
          <p14:tracePt t="98737" x="3005138" y="2314575"/>
          <p14:tracePt t="98745" x="2970213" y="2300288"/>
          <p14:tracePt t="98753" x="2955925" y="2271713"/>
          <p14:tracePt t="98761" x="2941638" y="2271713"/>
          <p14:tracePt t="99021" x="2927350" y="2271713"/>
          <p14:tracePt t="99029" x="2914650" y="2257425"/>
          <p14:tracePt t="99037" x="2886075" y="2257425"/>
          <p14:tracePt t="99044" x="2851150" y="2243138"/>
          <p14:tracePt t="99052" x="2794000" y="2208213"/>
          <p14:tracePt t="99060" x="2751138" y="2179638"/>
          <p14:tracePt t="99068" x="2687638" y="2165350"/>
          <p14:tracePt t="99076" x="2632075" y="2124075"/>
          <p14:tracePt t="99084" x="2582863" y="2089150"/>
          <p14:tracePt t="99091" x="2554288" y="2074863"/>
          <p14:tracePt t="99099" x="2511425" y="2046288"/>
          <p14:tracePt t="99107" x="2482850" y="2032000"/>
          <p14:tracePt t="99115" x="2447925" y="2017713"/>
          <p14:tracePt t="99124" x="2433638" y="2003425"/>
          <p14:tracePt t="99132" x="2419350" y="2003425"/>
          <p14:tracePt t="99139" x="2406650" y="1989138"/>
          <p14:tracePt t="99147" x="2392363" y="1989138"/>
          <p14:tracePt t="99162" x="2378075" y="1989138"/>
          <p14:tracePt t="99241" x="2378075" y="1974850"/>
          <p14:tracePt t="99257" x="2363788" y="1974850"/>
          <p14:tracePt t="99297" x="2363788" y="1954213"/>
          <p14:tracePt t="99501" x="2363788" y="1974850"/>
          <p14:tracePt t="99509" x="2363788" y="1989138"/>
          <p14:tracePt t="99525" x="2363788" y="2003425"/>
          <p14:tracePt t="99541" x="2363788" y="2017713"/>
          <p14:tracePt t="99549" x="2378075" y="2032000"/>
          <p14:tracePt t="99564" x="2378075" y="2046288"/>
          <p14:tracePt t="99572" x="2392363" y="2060575"/>
          <p14:tracePt t="99580" x="2406650" y="2060575"/>
          <p14:tracePt t="99588" x="2406650" y="2074863"/>
          <p14:tracePt t="99596" x="2419350" y="2089150"/>
          <p14:tracePt t="99612" x="2433638" y="2089150"/>
          <p14:tracePt t="99619" x="2447925" y="2109788"/>
          <p14:tracePt t="99627" x="2447925" y="2124075"/>
          <p14:tracePt t="99635" x="2462213" y="2124075"/>
          <p14:tracePt t="99643" x="2482850" y="2138363"/>
          <p14:tracePt t="99659" x="2497138" y="2152650"/>
          <p14:tracePt t="99675" x="2511425" y="2165350"/>
          <p14:tracePt t="99690" x="2525713" y="2179638"/>
          <p14:tracePt t="99706" x="2540000" y="2179638"/>
          <p14:tracePt t="99714" x="2540000" y="2193925"/>
          <p14:tracePt t="99722" x="2554288" y="2193925"/>
          <p14:tracePt t="99730" x="2554288" y="2208213"/>
          <p14:tracePt t="99738" x="2568575" y="2208213"/>
          <p14:tracePt t="99746" x="2568575" y="2228850"/>
          <p14:tracePt t="99753" x="2582863" y="2243138"/>
          <p14:tracePt t="99761" x="2597150" y="2243138"/>
          <p14:tracePt t="99769" x="2597150" y="2257425"/>
          <p14:tracePt t="99777" x="2617788" y="2257425"/>
          <p14:tracePt t="99785" x="2632075" y="2271713"/>
          <p14:tracePt t="99793" x="2646363" y="2271713"/>
          <p14:tracePt t="99801" x="2660650" y="2286000"/>
          <p14:tracePt t="99817" x="2673350" y="2300288"/>
          <p14:tracePt t="99840" x="2687638" y="2314575"/>
          <p14:tracePt t="99856" x="2701925" y="2314575"/>
          <p14:tracePt t="99864" x="2701925" y="2328863"/>
          <p14:tracePt t="99872" x="2716213" y="2328863"/>
          <p14:tracePt t="99880" x="2736850" y="2343150"/>
          <p14:tracePt t="99895" x="2736850" y="2363788"/>
          <p14:tracePt t="99903" x="2751138" y="2363788"/>
          <p14:tracePt t="99911" x="2765425" y="2378075"/>
          <p14:tracePt t="99927" x="2765425" y="2392363"/>
          <p14:tracePt t="99935" x="2779713" y="2392363"/>
          <p14:tracePt t="99943" x="2779713" y="2406650"/>
          <p14:tracePt t="99966" x="2794000" y="2406650"/>
          <p14:tracePt t="99990" x="2794000" y="2419350"/>
          <p14:tracePt t="99999" x="2808288" y="2419350"/>
          <p14:tracePt t="100021" x="2822575" y="2433638"/>
          <p14:tracePt t="100037" x="2851150" y="2462213"/>
          <p14:tracePt t="100053" x="2871788" y="2482850"/>
          <p14:tracePt t="100061" x="2886075" y="2497138"/>
          <p14:tracePt t="100069" x="2900363" y="2511425"/>
          <p14:tracePt t="100077" x="2914650" y="2511425"/>
          <p14:tracePt t="100084" x="2941638" y="2540000"/>
          <p14:tracePt t="100092" x="2970213" y="2554288"/>
          <p14:tracePt t="100100" x="3005138" y="2568575"/>
          <p14:tracePt t="100108" x="3048000" y="2597150"/>
          <p14:tracePt t="100116" x="3090863" y="2632075"/>
          <p14:tracePt t="100124" x="3140075" y="2660650"/>
          <p14:tracePt t="100132" x="3209925" y="2701925"/>
          <p14:tracePt t="100141" x="3287713" y="2736850"/>
          <p14:tracePt t="100149" x="3449638" y="2808288"/>
          <p14:tracePt t="100155" x="3556000" y="2851150"/>
          <p14:tracePt t="100163" x="3613150" y="2871788"/>
          <p14:tracePt t="100171" x="3732213" y="2900363"/>
          <p14:tracePt t="100179" x="3824288" y="2927350"/>
          <p14:tracePt t="100187" x="3916363" y="2941638"/>
          <p14:tracePt t="100195" x="4006850" y="2955925"/>
          <p14:tracePt t="100203" x="4092575" y="2990850"/>
          <p14:tracePt t="100211" x="4184650" y="3005138"/>
          <p14:tracePt t="100218" x="4289425" y="3033713"/>
          <p14:tracePt t="100226" x="4375150" y="3076575"/>
          <p14:tracePt t="100234" x="4465638" y="3125788"/>
          <p14:tracePt t="100242" x="4557713" y="3154363"/>
          <p14:tracePt t="100250" x="4614863" y="3195638"/>
          <p14:tracePt t="100258" x="4692650" y="3259138"/>
          <p14:tracePt t="100266" x="4748213" y="3302000"/>
          <p14:tracePt t="100274" x="4768850" y="3330575"/>
          <p14:tracePt t="100597" x="4783138" y="3330575"/>
          <p14:tracePt t="100605" x="4797425" y="3330575"/>
          <p14:tracePt t="100613" x="4840288" y="3330575"/>
          <p14:tracePt t="100620" x="4883150" y="3330575"/>
          <p14:tracePt t="100628" x="4932363" y="3330575"/>
          <p14:tracePt t="100636" x="4987925" y="3330575"/>
          <p14:tracePt t="100644" x="5037138" y="3344863"/>
          <p14:tracePt t="100652" x="5094288" y="3344863"/>
          <p14:tracePt t="100660" x="5157788" y="3359150"/>
          <p14:tracePt t="100668" x="5213350" y="3379788"/>
          <p14:tracePt t="100675" x="5276850" y="3408363"/>
          <p14:tracePt t="100683" x="5334000" y="3422650"/>
          <p14:tracePt t="100691" x="5391150" y="3435350"/>
          <p14:tracePt t="100699" x="5440363" y="3435350"/>
          <p14:tracePt t="100707" x="5510213" y="3449638"/>
          <p14:tracePt t="100715" x="5559425" y="3463925"/>
          <p14:tracePt t="100724" x="5616575" y="3478213"/>
          <p14:tracePt t="100731" x="5680075" y="3513138"/>
          <p14:tracePt t="100739" x="5749925" y="3527425"/>
          <p14:tracePt t="100746" x="5827713" y="3541713"/>
          <p14:tracePt t="100754" x="5884863" y="3556000"/>
          <p14:tracePt t="100762" x="5962650" y="3584575"/>
          <p14:tracePt t="100770" x="6038850" y="3598863"/>
          <p14:tracePt t="100778" x="6110288" y="3633788"/>
          <p14:tracePt t="100786" x="6188075" y="3662363"/>
          <p14:tracePt t="100794" x="6257925" y="3689350"/>
          <p14:tracePt t="100801" x="6350000" y="3717925"/>
          <p14:tracePt t="100809" x="6427788" y="3752850"/>
          <p14:tracePt t="100817" x="6511925" y="3781425"/>
          <p14:tracePt t="100825" x="6589713" y="3810000"/>
          <p14:tracePt t="100833" x="6618288" y="3824288"/>
          <p14:tracePt t="100841" x="6696075" y="3838575"/>
          <p14:tracePt t="100849" x="6737350" y="3852863"/>
          <p14:tracePt t="100857" x="6765925" y="3852863"/>
          <p14:tracePt t="100865" x="6800850" y="3867150"/>
          <p14:tracePt t="100874" x="6815138" y="3867150"/>
          <p14:tracePt t="100880" x="6815138" y="3887788"/>
          <p14:tracePt t="100888" x="6829425" y="3887788"/>
          <p14:tracePt t="103791" x="6815138" y="3887788"/>
          <p14:tracePt t="103799" x="6780213" y="3887788"/>
          <p14:tracePt t="103807" x="6765925" y="3887788"/>
          <p14:tracePt t="103819" x="6737350" y="3887788"/>
          <p14:tracePt t="103823" x="6696075" y="3902075"/>
          <p14:tracePt t="103830" x="6661150" y="3902075"/>
          <p14:tracePt t="103838" x="6604000" y="3916363"/>
          <p14:tracePt t="103846" x="6526213" y="3916363"/>
          <p14:tracePt t="103854" x="6442075" y="3916363"/>
          <p14:tracePt t="103862" x="6350000" y="3916363"/>
          <p14:tracePt t="103870" x="6257925" y="3916363"/>
          <p14:tracePt t="103877" x="6173788" y="3916363"/>
          <p14:tracePt t="103885" x="6081713" y="3916363"/>
          <p14:tracePt t="103893" x="6003925" y="3902075"/>
          <p14:tracePt t="103901" x="5934075" y="3887788"/>
          <p14:tracePt t="103909" x="5870575" y="3867150"/>
          <p14:tracePt t="103917" x="5813425" y="3852863"/>
          <p14:tracePt t="103925" x="5784850" y="3852863"/>
          <p14:tracePt t="103933" x="5735638" y="3838575"/>
          <p14:tracePt t="103941" x="5694363" y="3838575"/>
          <p14:tracePt t="103949" x="5665788" y="3824288"/>
          <p14:tracePt t="103957" x="5630863" y="3824288"/>
          <p14:tracePt t="103965" x="5588000" y="3824288"/>
          <p14:tracePt t="103972" x="5559425" y="3810000"/>
          <p14:tracePt t="103980" x="5530850" y="3810000"/>
          <p14:tracePt t="103988" x="5495925" y="3810000"/>
          <p14:tracePt t="103996" x="5454650" y="3795713"/>
          <p14:tracePt t="104004" x="5440363" y="3795713"/>
          <p14:tracePt t="104012" x="5411788" y="3795713"/>
          <p14:tracePt t="104020" x="5376863" y="3781425"/>
          <p14:tracePt t="104027" x="5362575" y="3781425"/>
          <p14:tracePt t="104035" x="5348288" y="3767138"/>
          <p14:tracePt t="104043" x="5334000" y="3767138"/>
          <p14:tracePt t="104051" x="5319713" y="3767138"/>
          <p14:tracePt t="104059" x="5319713" y="3752850"/>
          <p14:tracePt t="104429" x="5305425" y="3752850"/>
          <p14:tracePt t="104437" x="5276850" y="3732213"/>
          <p14:tracePt t="104445" x="5241925" y="3732213"/>
          <p14:tracePt t="104453" x="5200650" y="3703638"/>
          <p14:tracePt t="104461" x="5137150" y="3689350"/>
          <p14:tracePt t="104469" x="5094288" y="3662363"/>
          <p14:tracePt t="104476" x="5037138" y="3633788"/>
          <p14:tracePt t="104484" x="4987925" y="3613150"/>
          <p14:tracePt t="104492" x="4959350" y="3598863"/>
          <p14:tracePt t="104500" x="4918075" y="3584575"/>
          <p14:tracePt t="104508" x="4868863" y="3570288"/>
          <p14:tracePt t="104516" x="4840288" y="3556000"/>
          <p14:tracePt t="104524" x="4811713" y="3556000"/>
          <p14:tracePt t="104532" x="4783138" y="3556000"/>
          <p14:tracePt t="104540" x="4748213" y="3541713"/>
          <p14:tracePt t="104547" x="4719638" y="3541713"/>
          <p14:tracePt t="104555" x="4692650" y="3541713"/>
          <p14:tracePt t="104563" x="4678363" y="3527425"/>
          <p14:tracePt t="104571" x="4649788" y="3527425"/>
          <p14:tracePt t="104579" x="4614863" y="3513138"/>
          <p14:tracePt t="104587" x="4586288" y="3513138"/>
          <p14:tracePt t="104595" x="4557713" y="3513138"/>
          <p14:tracePt t="104603" x="4543425" y="3498850"/>
          <p14:tracePt t="104611" x="4514850" y="3498850"/>
          <p14:tracePt t="104618" x="4494213" y="3498850"/>
          <p14:tracePt t="104626" x="4479925" y="3498850"/>
          <p14:tracePt t="104634" x="4465638" y="3498850"/>
          <p14:tracePt t="104642" x="4451350" y="3498850"/>
          <p14:tracePt t="104650" x="4438650" y="3498850"/>
          <p14:tracePt t="104666" x="4424363" y="3498850"/>
          <p14:tracePt t="104744" x="4410075" y="3498850"/>
          <p14:tracePt t="108488" x="4410075" y="3478213"/>
          <p14:tracePt t="108519" x="4410075" y="3463925"/>
          <p14:tracePt t="108535" x="4410075" y="3449638"/>
          <p14:tracePt t="108558" x="4410075" y="3435350"/>
          <p14:tracePt t="108622" x="4410075" y="3422650"/>
          <p14:tracePt t="108653" x="4410075" y="3408363"/>
          <p14:tracePt t="108661" x="4395788" y="3408363"/>
          <p14:tracePt t="108677" x="4395788" y="3394075"/>
          <p14:tracePt t="108732" x="4375150" y="3394075"/>
          <p14:tracePt t="109181" x="4360863" y="3394075"/>
          <p14:tracePt t="109190" x="4332288" y="3379788"/>
          <p14:tracePt t="109197" x="4318000" y="3359150"/>
          <p14:tracePt t="109205" x="4260850" y="3330575"/>
          <p14:tracePt t="109213" x="4211638" y="3302000"/>
          <p14:tracePt t="109221" x="4170363" y="3273425"/>
          <p14:tracePt t="109229" x="4106863" y="3224213"/>
          <p14:tracePt t="109236" x="4064000" y="3209925"/>
          <p14:tracePt t="109244" x="4035425" y="3195638"/>
          <p14:tracePt t="109252" x="3957638" y="3154363"/>
          <p14:tracePt t="109260" x="3916363" y="3125788"/>
          <p14:tracePt t="109268" x="3852863" y="3090863"/>
          <p14:tracePt t="109276" x="3810000" y="3076575"/>
          <p14:tracePt t="109284" x="3781425" y="3062288"/>
          <p14:tracePt t="109291" x="3732213" y="3048000"/>
          <p14:tracePt t="109299" x="3717925" y="3033713"/>
          <p14:tracePt t="109307" x="3676650" y="3019425"/>
          <p14:tracePt t="109315" x="3648075" y="2990850"/>
          <p14:tracePt t="109324" x="3613150" y="2990850"/>
          <p14:tracePt t="109332" x="3584575" y="2970213"/>
          <p14:tracePt t="109339" x="3570288" y="2941638"/>
          <p14:tracePt t="109347" x="3541713" y="2941638"/>
          <p14:tracePt t="109355" x="3527425" y="2927350"/>
          <p14:tracePt t="109362" x="3513138" y="2914650"/>
          <p14:tracePt t="109370" x="3498850" y="2900363"/>
          <p14:tracePt t="109378" x="3478213" y="2886075"/>
          <p14:tracePt t="109394" x="3463925" y="2851150"/>
          <p14:tracePt t="109402" x="3449638" y="2836863"/>
          <p14:tracePt t="109410" x="3435350" y="2836863"/>
          <p14:tracePt t="109417" x="3422650" y="2822575"/>
          <p14:tracePt t="109426" x="3408363" y="2808288"/>
          <p14:tracePt t="109433" x="3394075" y="2794000"/>
          <p14:tracePt t="109441" x="3379788" y="2794000"/>
          <p14:tracePt t="109449" x="3359150" y="2779713"/>
          <p14:tracePt t="109457" x="3344863" y="2765425"/>
          <p14:tracePt t="109466" x="3344863" y="2751138"/>
          <p14:tracePt t="109474" x="3330575" y="2736850"/>
          <p14:tracePt t="109488" x="3316288" y="2716213"/>
          <p14:tracePt t="109496" x="3316288" y="2701925"/>
          <p14:tracePt t="109504" x="3302000" y="2687638"/>
          <p14:tracePt t="109512" x="3287713" y="2673350"/>
          <p14:tracePt t="109520" x="3287713" y="2660650"/>
          <p14:tracePt t="109528" x="3273425" y="2646363"/>
          <p14:tracePt t="109544" x="3273425" y="2632075"/>
          <p14:tracePt t="109552" x="3259138" y="2632075"/>
          <p14:tracePt t="109567" x="3259138" y="2617788"/>
          <p14:tracePt t="109583" x="3244850" y="2617788"/>
          <p14:tracePt t="109906" x="3209925" y="2617788"/>
          <p14:tracePt t="109914" x="3181350" y="2617788"/>
          <p14:tracePt t="109922" x="3140075" y="2617788"/>
          <p14:tracePt t="109930" x="3090863" y="2597150"/>
          <p14:tracePt t="109938" x="3062288" y="2582863"/>
          <p14:tracePt t="109946" x="3005138" y="2554288"/>
          <p14:tracePt t="109953" x="2927350" y="2511425"/>
          <p14:tracePt t="109961" x="2871788" y="2482850"/>
          <p14:tracePt t="109969" x="2808288" y="2433638"/>
          <p14:tracePt t="109977" x="2736850" y="2392363"/>
          <p14:tracePt t="109985" x="2673350" y="2343150"/>
          <p14:tracePt t="109993" x="2660650" y="2328863"/>
          <p14:tracePt t="110001" x="2597150" y="2286000"/>
          <p14:tracePt t="110008" x="2568575" y="2257425"/>
          <p14:tracePt t="110017" x="2540000" y="2243138"/>
          <p14:tracePt t="110024" x="2511425" y="2228850"/>
          <p14:tracePt t="110032" x="2497138" y="2193925"/>
          <p14:tracePt t="110040" x="2482850" y="2179638"/>
          <p14:tracePt t="110049" x="2462213" y="2165350"/>
          <p14:tracePt t="110057" x="2447925" y="2165350"/>
          <p14:tracePt t="110064" x="2433638" y="2152650"/>
          <p14:tracePt t="110072" x="2419350" y="2138363"/>
          <p14:tracePt t="110087" x="2406650" y="2124075"/>
          <p14:tracePt t="110095" x="2392363" y="2109788"/>
          <p14:tracePt t="110103" x="2378075" y="2109788"/>
          <p14:tracePt t="110111" x="2378075" y="2089150"/>
          <p14:tracePt t="110119" x="2363788" y="2089150"/>
          <p14:tracePt t="110127" x="2363788" y="2074863"/>
          <p14:tracePt t="110135" x="2343150" y="2074863"/>
          <p14:tracePt t="110158" x="2328863" y="2060575"/>
          <p14:tracePt t="110198" x="2314575" y="2060575"/>
          <p14:tracePt t="110221" x="2300288" y="2060575"/>
          <p14:tracePt t="110237" x="2300288" y="2046288"/>
          <p14:tracePt t="110261" x="2286000" y="2046288"/>
          <p14:tracePt t="110355" x="2271713" y="2046288"/>
          <p14:tracePt t="110418" x="2257425" y="2046288"/>
          <p14:tracePt t="110458" x="2257425" y="2032000"/>
          <p14:tracePt t="110490" x="2243138" y="2032000"/>
          <p14:tracePt t="110521" x="2228850" y="2017713"/>
          <p14:tracePt t="110552" x="2208213" y="2003425"/>
          <p14:tracePt t="110568" x="2193925" y="2003425"/>
          <p14:tracePt t="110584" x="2193925" y="1989138"/>
          <p14:tracePt t="110592" x="2179638" y="1989138"/>
          <p14:tracePt t="110623" x="2165350" y="1989138"/>
          <p14:tracePt t="110632" x="2165350" y="1974850"/>
          <p14:tracePt t="110655" x="2152650" y="1974850"/>
          <p14:tracePt t="110702" x="2138363" y="1974850"/>
          <p14:tracePt t="110726" x="2138363" y="1954213"/>
          <p14:tracePt t="110757" x="2124075" y="1954213"/>
          <p14:tracePt t="110836" x="2124075" y="1939925"/>
          <p14:tracePt t="116360" x="2138363" y="1939925"/>
          <p14:tracePt t="117156" x="2152650" y="1939925"/>
          <p14:tracePt t="117164" x="2228850" y="1911350"/>
          <p14:tracePt t="117172" x="2314575" y="1898650"/>
          <p14:tracePt t="117180" x="2419350" y="1855788"/>
          <p14:tracePt t="117188" x="2525713" y="1835150"/>
          <p14:tracePt t="117196" x="2687638" y="1778000"/>
          <p14:tracePt t="117203" x="2851150" y="1749425"/>
          <p14:tracePt t="117211" x="3048000" y="1700213"/>
          <p14:tracePt t="117219" x="3244850" y="1671638"/>
          <p14:tracePt t="117227" x="3463925" y="1644650"/>
          <p14:tracePt t="117235" x="3703638" y="1616075"/>
          <p14:tracePt t="117243" x="3930650" y="1601788"/>
          <p14:tracePt t="117251" x="4156075" y="1601788"/>
          <p14:tracePt t="117259" x="4360863" y="1601788"/>
          <p14:tracePt t="117267" x="4600575" y="1601788"/>
          <p14:tracePt t="117274" x="4826000" y="1601788"/>
          <p14:tracePt t="117282" x="5037138" y="1601788"/>
          <p14:tracePt t="117290" x="5241925" y="1630363"/>
          <p14:tracePt t="117299" x="5454650" y="1671638"/>
          <p14:tracePt t="117307" x="5645150" y="1720850"/>
          <p14:tracePt t="117314" x="5735638" y="1735138"/>
          <p14:tracePt t="117322" x="5870575" y="1792288"/>
          <p14:tracePt t="117330" x="6003925" y="1820863"/>
          <p14:tracePt t="117337" x="6053138" y="1835150"/>
          <p14:tracePt t="117345" x="6138863" y="1870075"/>
          <p14:tracePt t="117353" x="6216650" y="1884363"/>
          <p14:tracePt t="117361" x="6257925" y="1911350"/>
          <p14:tracePt t="117369" x="6307138" y="1925638"/>
          <p14:tracePt t="117377" x="6335713" y="1925638"/>
          <p14:tracePt t="117385" x="6350000" y="1939925"/>
          <p14:tracePt t="117392" x="6364288" y="1954213"/>
          <p14:tracePt t="117400" x="6378575" y="1954213"/>
          <p14:tracePt t="117416" x="6378575" y="1974850"/>
          <p14:tracePt t="117424" x="6392863" y="1974850"/>
          <p14:tracePt t="117432" x="6392863" y="1989138"/>
          <p14:tracePt t="117448" x="6392863" y="2003425"/>
          <p14:tracePt t="117464" x="6392863" y="2017713"/>
          <p14:tracePt t="117479" x="6392863" y="2032000"/>
          <p14:tracePt t="117487" x="6378575" y="2046288"/>
          <p14:tracePt t="117503" x="6364288" y="2046288"/>
          <p14:tracePt t="117511" x="6364288" y="2060575"/>
          <p14:tracePt t="117519" x="6350000" y="2060575"/>
          <p14:tracePt t="117526" x="6335713" y="2060575"/>
          <p14:tracePt t="117534" x="6321425" y="2074863"/>
          <p14:tracePt t="117542" x="6307138" y="2074863"/>
          <p14:tracePt t="117550" x="6307138" y="2089150"/>
          <p14:tracePt t="117558" x="6292850" y="2089150"/>
          <p14:tracePt t="117566" x="6257925" y="2089150"/>
          <p14:tracePt t="117574" x="6243638" y="2109788"/>
          <p14:tracePt t="117582" x="6229350" y="2109788"/>
          <p14:tracePt t="117590" x="6216650" y="2109788"/>
          <p14:tracePt t="117597" x="6202363" y="2124075"/>
          <p14:tracePt t="117605" x="6173788" y="2124075"/>
          <p14:tracePt t="117613" x="6153150" y="2138363"/>
          <p14:tracePt t="117621" x="6124575" y="2152650"/>
          <p14:tracePt t="117629" x="6110288" y="2152650"/>
          <p14:tracePt t="117637" x="6067425" y="2165350"/>
          <p14:tracePt t="117645" x="6053138" y="2165350"/>
          <p14:tracePt t="117653" x="6003925" y="2165350"/>
          <p14:tracePt t="117661" x="5975350" y="2179638"/>
          <p14:tracePt t="117668" x="5948363" y="2179638"/>
          <p14:tracePt t="117676" x="5884863" y="2193925"/>
          <p14:tracePt t="117684" x="5842000" y="2193925"/>
          <p14:tracePt t="117692" x="5799138" y="2193925"/>
          <p14:tracePt t="117700" x="5749925" y="2193925"/>
          <p14:tracePt t="117708" x="5708650" y="2193925"/>
          <p14:tracePt t="117716" x="5665788" y="2208213"/>
          <p14:tracePt t="117724" x="5602288" y="2208213"/>
          <p14:tracePt t="117732" x="5559425" y="2228850"/>
          <p14:tracePt t="117740" x="5510213" y="2228850"/>
          <p14:tracePt t="117747" x="5467350" y="2243138"/>
          <p14:tracePt t="117755" x="5411788" y="2257425"/>
          <p14:tracePt t="117763" x="5362575" y="2271713"/>
          <p14:tracePt t="117771" x="5305425" y="2286000"/>
          <p14:tracePt t="117779" x="5256213" y="2300288"/>
          <p14:tracePt t="117787" x="5186363" y="2300288"/>
          <p14:tracePt t="117794" x="5122863" y="2314575"/>
          <p14:tracePt t="117803" x="5065713" y="2314575"/>
          <p14:tracePt t="117810" x="4987925" y="2314575"/>
          <p14:tracePt t="117818" x="4959350" y="2314575"/>
          <p14:tracePt t="117826" x="4903788" y="2314575"/>
          <p14:tracePt t="117834" x="4854575" y="2314575"/>
          <p14:tracePt t="117842" x="4826000" y="2314575"/>
          <p14:tracePt t="117850" x="4797425" y="2314575"/>
          <p14:tracePt t="117858" x="4768850" y="2300288"/>
          <p14:tracePt t="117865" x="4733925" y="2300288"/>
          <p14:tracePt t="117874" x="4719638" y="2300288"/>
          <p14:tracePt t="117882" x="4705350" y="2300288"/>
          <p14:tracePt t="117889" x="4678363" y="2286000"/>
          <p14:tracePt t="117897" x="4664075" y="2286000"/>
          <p14:tracePt t="117905" x="4629150" y="2286000"/>
          <p14:tracePt t="117913" x="4600575" y="2271713"/>
          <p14:tracePt t="117921" x="4572000" y="2271713"/>
          <p14:tracePt t="117928" x="4557713" y="2271713"/>
          <p14:tracePt t="117936" x="4529138" y="2257425"/>
          <p14:tracePt t="117944" x="4494213" y="2257425"/>
          <p14:tracePt t="117952" x="4465638" y="2243138"/>
          <p14:tracePt t="117960" x="4438650" y="2243138"/>
          <p14:tracePt t="117968" x="4424363" y="2243138"/>
          <p14:tracePt t="117976" x="4395788" y="2228850"/>
          <p14:tracePt t="117984" x="4375150" y="2228850"/>
          <p14:tracePt t="117991" x="4360863" y="2208213"/>
          <p14:tracePt t="117999" x="4332288" y="2208213"/>
          <p14:tracePt t="118007" x="4318000" y="2193925"/>
          <p14:tracePt t="118015" x="4303713" y="2193925"/>
          <p14:tracePt t="118024" x="4289425" y="2193925"/>
          <p14:tracePt t="118032" x="4275138" y="2193925"/>
          <p14:tracePt t="118039" x="4260850" y="2179638"/>
          <p14:tracePt t="118055" x="4240213" y="2179638"/>
          <p14:tracePt t="118062" x="4225925" y="2179638"/>
          <p14:tracePt t="118070" x="4211638" y="2179638"/>
          <p14:tracePt t="118086" x="4197350" y="2179638"/>
          <p14:tracePt t="118094" x="4170363" y="2179638"/>
          <p14:tracePt t="118102" x="4156075" y="2179638"/>
          <p14:tracePt t="118110" x="4141788" y="2179638"/>
          <p14:tracePt t="118118" x="4121150" y="2179638"/>
          <p14:tracePt t="118125" x="4106863" y="2179638"/>
          <p14:tracePt t="118141" x="4092575" y="2193925"/>
          <p14:tracePt t="118149" x="4078288" y="2193925"/>
          <p14:tracePt t="118173" x="4064000" y="2193925"/>
          <p14:tracePt t="118291" x="4064000" y="2208213"/>
          <p14:tracePt t="118307" x="4078288" y="2208213"/>
          <p14:tracePt t="118315" x="4092575" y="2228850"/>
          <p14:tracePt t="118322" x="4121150" y="2243138"/>
          <p14:tracePt t="118331" x="4170363" y="2257425"/>
          <p14:tracePt t="118338" x="4197350" y="2271713"/>
          <p14:tracePt t="118346" x="4225925" y="2286000"/>
          <p14:tracePt t="118354" x="4260850" y="2300288"/>
          <p14:tracePt t="118362" x="4289425" y="2314575"/>
          <p14:tracePt t="118370" x="4332288" y="2343150"/>
          <p14:tracePt t="118378" x="4360863" y="2343150"/>
          <p14:tracePt t="118386" x="4395788" y="2363788"/>
          <p14:tracePt t="118393" x="4451350" y="2378075"/>
          <p14:tracePt t="118401" x="4479925" y="2392363"/>
          <p14:tracePt t="118409" x="4529138" y="2392363"/>
          <p14:tracePt t="118417" x="4572000" y="2392363"/>
          <p14:tracePt t="118425" x="4629150" y="2392363"/>
          <p14:tracePt t="118433" x="4678363" y="2392363"/>
          <p14:tracePt t="118441" x="4733925" y="2392363"/>
          <p14:tracePt t="118449" x="4783138" y="2406650"/>
          <p14:tracePt t="118457" x="4797425" y="2406650"/>
          <p14:tracePt t="118465" x="4840288" y="2419350"/>
          <p14:tracePt t="118472" x="4883150" y="2419350"/>
          <p14:tracePt t="118480" x="4918075" y="2419350"/>
          <p14:tracePt t="118488" x="4946650" y="2433638"/>
          <p14:tracePt t="118496" x="4973638" y="2447925"/>
          <p14:tracePt t="118504" x="5002213" y="2447925"/>
          <p14:tracePt t="118511" x="5022850" y="2462213"/>
          <p14:tracePt t="118519" x="5037138" y="2462213"/>
          <p14:tracePt t="118535" x="5051425" y="2462213"/>
          <p14:tracePt t="118543" x="5065713" y="2482850"/>
          <p14:tracePt t="118559" x="5080000" y="2482850"/>
          <p14:tracePt t="118574" x="5094288" y="2482850"/>
          <p14:tracePt t="118582" x="5094288" y="2497138"/>
          <p14:tracePt t="118591" x="5108575" y="2497138"/>
          <p14:tracePt t="118599" x="5122863" y="2497138"/>
          <p14:tracePt t="118622" x="5137150" y="2497138"/>
          <p14:tracePt t="120427" x="5157788" y="2497138"/>
          <p14:tracePt t="120434" x="5200650" y="2482850"/>
          <p14:tracePt t="120442" x="5241925" y="2447925"/>
          <p14:tracePt t="120452" x="5305425" y="2433638"/>
          <p14:tracePt t="120458" x="5362575" y="2419350"/>
          <p14:tracePt t="120466" x="5440363" y="2406650"/>
          <p14:tracePt t="120474" x="5530850" y="2378075"/>
          <p14:tracePt t="120482" x="5616575" y="2363788"/>
          <p14:tracePt t="120490" x="5708650" y="2343150"/>
          <p14:tracePt t="120498" x="5813425" y="2328863"/>
          <p14:tracePt t="120505" x="5899150" y="2314575"/>
          <p14:tracePt t="120513" x="5989638" y="2314575"/>
          <p14:tracePt t="120521" x="6081713" y="2300288"/>
          <p14:tracePt t="120529" x="6153150" y="2286000"/>
          <p14:tracePt t="120537" x="6243638" y="2286000"/>
          <p14:tracePt t="120545" x="6321425" y="2286000"/>
          <p14:tracePt t="120552" x="6407150" y="2286000"/>
          <p14:tracePt t="120560" x="6497638" y="2286000"/>
          <p14:tracePt t="120568" x="6589713" y="2286000"/>
          <p14:tracePt t="120576" x="6632575" y="2286000"/>
          <p14:tracePt t="120584" x="6696075" y="2286000"/>
          <p14:tracePt t="120592" x="6737350" y="2286000"/>
          <p14:tracePt t="120600" x="6800850" y="2286000"/>
          <p14:tracePt t="120608" x="6843713" y="2286000"/>
          <p14:tracePt t="120616" x="6872288" y="2286000"/>
          <p14:tracePt t="120624" x="6900863" y="2300288"/>
          <p14:tracePt t="120632" x="6935788" y="2300288"/>
          <p14:tracePt t="120639" x="6950075" y="2300288"/>
          <p14:tracePt t="120647" x="6964363" y="2314575"/>
          <p14:tracePt t="120663" x="6978650" y="2314575"/>
          <p14:tracePt t="120678" x="6991350" y="2314575"/>
          <p14:tracePt t="120686" x="6991350" y="2328863"/>
          <p14:tracePt t="121080" x="6991350" y="2343150"/>
          <p14:tracePt t="121096" x="6991350" y="2363788"/>
          <p14:tracePt t="121104" x="6978650" y="2378075"/>
          <p14:tracePt t="121120" x="6978650" y="2392363"/>
          <p14:tracePt t="121128" x="6964363" y="2406650"/>
          <p14:tracePt t="121143" x="6964363" y="2419350"/>
          <p14:tracePt t="121151" x="6950075" y="2433638"/>
          <p14:tracePt t="121159" x="6950075" y="2447925"/>
          <p14:tracePt t="121167" x="6950075" y="2462213"/>
          <p14:tracePt t="121175" x="6935788" y="2482850"/>
          <p14:tracePt t="121191" x="6935788" y="2511425"/>
          <p14:tracePt t="121207" x="6915150" y="2525713"/>
          <p14:tracePt t="121215" x="6915150" y="2540000"/>
          <p14:tracePt t="121222" x="6900863" y="2554288"/>
          <p14:tracePt t="121230" x="6900863" y="2568575"/>
          <p14:tracePt t="121246" x="6900863" y="2582863"/>
          <p14:tracePt t="121254" x="6886575" y="2597150"/>
          <p14:tracePt t="121285" x="6886575" y="2617788"/>
          <p14:tracePt t="132714" x="6900863" y="2582863"/>
          <p14:tracePt t="132722" x="6915150" y="2554288"/>
          <p14:tracePt t="132730" x="6950075" y="2511425"/>
          <p14:tracePt t="132738" x="7005638" y="2447925"/>
          <p14:tracePt t="132746" x="7097713" y="2343150"/>
          <p14:tracePt t="132754" x="7126288" y="2300288"/>
          <p14:tracePt t="132762" x="7204075" y="2208213"/>
          <p14:tracePt t="132769" x="7337425" y="2046288"/>
          <p14:tracePt t="132777" x="7443788" y="1925638"/>
          <p14:tracePt t="132785" x="7562850" y="1806575"/>
          <p14:tracePt t="132793" x="7677150" y="1671638"/>
          <p14:tracePt t="132801" x="7816850" y="1538288"/>
          <p14:tracePt t="132809" x="7888288" y="1466850"/>
          <p14:tracePt t="132817" x="8007350" y="1347788"/>
          <p14:tracePt t="132825" x="8128000" y="1227138"/>
          <p14:tracePt t="132832" x="8324850" y="1058863"/>
          <p14:tracePt t="132840" x="8439150" y="958850"/>
          <p14:tracePt t="132849" x="8578850" y="839788"/>
          <p14:tracePt t="132857" x="8636000" y="790575"/>
          <p14:tracePt t="132864" x="8756650" y="684213"/>
          <p14:tracePt t="132872" x="8875713" y="614363"/>
          <p14:tracePt t="132880" x="8967788" y="550863"/>
          <p14:tracePt t="132888" x="9051925" y="493713"/>
          <p14:tracePt t="132896" x="9158288" y="450850"/>
          <p14:tracePt t="132904" x="9236075" y="401638"/>
          <p14:tracePt t="132911" x="9305925" y="360363"/>
          <p14:tracePt t="132919" x="9383713" y="346075"/>
          <p14:tracePt t="132927" x="9440863" y="311150"/>
          <p14:tracePt t="132935" x="9475788" y="296863"/>
          <p14:tracePt t="132943" x="9518650" y="268288"/>
          <p14:tracePt t="132951" x="9559925" y="254000"/>
          <p14:tracePt t="132959" x="9609138" y="239713"/>
          <p14:tracePt t="132966" x="9637713" y="211138"/>
          <p14:tracePt t="132974" x="9652000" y="196850"/>
          <p14:tracePt t="132982" x="9680575" y="196850"/>
          <p14:tracePt t="132990" x="9694863" y="176213"/>
          <p14:tracePt t="132999" x="9729788" y="161925"/>
          <p14:tracePt t="133006" x="9744075" y="161925"/>
          <p14:tracePt t="133014" x="9744075" y="147638"/>
          <p14:tracePt t="133022" x="9758363" y="147638"/>
          <p14:tracePt t="133030" x="9772650" y="133350"/>
          <p14:tracePt t="133053" x="9785350" y="133350"/>
          <p14:tracePt t="133282" x="9799638" y="133350"/>
          <p14:tracePt t="133291" x="9828213" y="106363"/>
          <p14:tracePt t="133299" x="9863138" y="77788"/>
          <p14:tracePt t="133305" x="9920288" y="42863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761E4-C32E-8848-9476-0D074D9E3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282" y="179552"/>
            <a:ext cx="10515600" cy="1325562"/>
          </a:xfrm>
        </p:spPr>
        <p:txBody>
          <a:bodyPr/>
          <a:lstStyle/>
          <a:p>
            <a:r>
              <a:rPr lang="en-US" b="1" dirty="0">
                <a:solidFill>
                  <a:srgbClr val="0070C1"/>
                </a:solidFill>
              </a:rPr>
              <a:t>What levels of input space coverage are seen in practical ML data sets?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58EBC5-FAD8-4B4D-A7F5-BC7A31B0A8D2}"/>
              </a:ext>
            </a:extLst>
          </p:cNvPr>
          <p:cNvSpPr txBox="1"/>
          <p:nvPr/>
        </p:nvSpPr>
        <p:spPr>
          <a:xfrm>
            <a:off x="1671242" y="1530968"/>
            <a:ext cx="8089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Examples from WEKA data mining demo set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F65BE2-A518-3E4A-B7F0-6EF04DAD5881}"/>
              </a:ext>
            </a:extLst>
          </p:cNvPr>
          <p:cNvSpPr txBox="1"/>
          <p:nvPr/>
        </p:nvSpPr>
        <p:spPr>
          <a:xfrm>
            <a:off x="6528411" y="5455881"/>
            <a:ext cx="3232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Opportunity?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9455F2E-43D4-764F-8768-7489203FD6B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6483" y="2392219"/>
            <a:ext cx="1905000" cy="127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EB3A02-04E0-0741-B059-D818CAC0BB8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282" y="2392219"/>
            <a:ext cx="1905000" cy="127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6C70F86-4DDF-3B47-9B29-AD2B723A2A8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683" y="2392219"/>
            <a:ext cx="1905000" cy="127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289F97-FD3F-724B-9D57-5C9D16819BF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5136" y="2392219"/>
            <a:ext cx="1905000" cy="1270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0A2AE86-2EB2-904F-8DA0-04BA5D03BF1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3265" y="2392219"/>
            <a:ext cx="1905000" cy="127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FB305F0-0C1F-384D-B15D-F581AEA2DDC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282" y="3773055"/>
            <a:ext cx="1905000" cy="127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E7A4A3E-B62C-9D47-B7F2-96FB20CB310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683" y="3773055"/>
            <a:ext cx="1905000" cy="127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DC61FC2-505C-7744-9920-5FB74745CED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683" y="3773055"/>
            <a:ext cx="1905000" cy="1270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82A07F1-A0C2-874C-81A3-9024F9CEF9D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5136" y="3713928"/>
            <a:ext cx="1905000" cy="1270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77D59FE-6C73-4243-82F3-183BFC168FB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3265" y="3736109"/>
            <a:ext cx="1905000" cy="1270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311460D-B8A6-8243-9696-B69D6F37BB0A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282" y="5205602"/>
            <a:ext cx="1905000" cy="127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73D241-2262-D641-9321-1D18D0C423C2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683" y="5205602"/>
            <a:ext cx="1905000" cy="1270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26A8A51-A305-EC45-87B4-B5398B63D214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683" y="5205602"/>
            <a:ext cx="1905000" cy="127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B3E58F-9328-5446-819F-BAE75F47969B}"/>
              </a:ext>
            </a:extLst>
          </p:cNvPr>
          <p:cNvSpPr txBox="1"/>
          <p:nvPr/>
        </p:nvSpPr>
        <p:spPr>
          <a:xfrm>
            <a:off x="10143836" y="5079999"/>
            <a:ext cx="1905000" cy="156966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Goal:  enumerating all conditions that matter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C530BD-C377-714A-9479-EC0519384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WAAM 22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A8CF3-6355-1F4D-A992-B06D4741A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77C18-181E-0F48-BC02-F127F47B0A1C}" type="slidenum">
              <a:rPr lang="en-US" smtClean="0"/>
              <a:t>16</a:t>
            </a:fld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E9D6D4B-C62D-15BC-DF4E-56634CF5C4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21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12"/>
    </mc:Choice>
    <mc:Fallback xmlns="">
      <p:transition spd="slow" advTm="101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857" x="10639425" y="77788"/>
          <p14:tracePt t="37869" x="10471150" y="196850"/>
          <p14:tracePt t="37870" x="10307638" y="331788"/>
          <p14:tracePt t="37878" x="10145713" y="465138"/>
          <p14:tracePt t="37886" x="10012363" y="585788"/>
          <p14:tracePt t="37893" x="9891713" y="719138"/>
          <p14:tracePt t="37902" x="9828213" y="776288"/>
          <p14:tracePt t="37910" x="9729788" y="895350"/>
          <p14:tracePt t="37916" x="9637713" y="1001713"/>
          <p14:tracePt t="37924" x="9574213" y="1073150"/>
          <p14:tracePt t="38271" x="9559925" y="1073150"/>
          <p14:tracePt t="38278" x="9490075" y="1093788"/>
          <p14:tracePt t="38286" x="9412288" y="1122363"/>
          <p14:tracePt t="38294" x="9320213" y="1136650"/>
          <p14:tracePt t="38302" x="9236075" y="1149350"/>
          <p14:tracePt t="38310" x="9037638" y="1192213"/>
          <p14:tracePt t="38318" x="8832850" y="1255713"/>
          <p14:tracePt t="38326" x="8621713" y="1298575"/>
          <p14:tracePt t="38335" x="8515350" y="1327150"/>
          <p14:tracePt t="38343" x="8339138" y="1376363"/>
          <p14:tracePt t="38350" x="8170863" y="1417638"/>
          <p14:tracePt t="38357" x="8050213" y="1446213"/>
          <p14:tracePt t="38365" x="8007350" y="1481138"/>
          <p14:tracePt t="38373" x="7931150" y="1495425"/>
          <p14:tracePt t="38381" x="7859713" y="1509713"/>
          <p14:tracePt t="38389" x="7816850" y="1524000"/>
          <p14:tracePt t="38397" x="7781925" y="1538288"/>
          <p14:tracePt t="38405" x="7753350" y="1538288"/>
          <p14:tracePt t="38413" x="7753350" y="1552575"/>
          <p14:tracePt t="38420" x="7740650" y="1552575"/>
          <p14:tracePt t="38751" x="7726363" y="1552575"/>
          <p14:tracePt t="38760" x="7662863" y="1552575"/>
          <p14:tracePt t="38768" x="7591425" y="1581150"/>
          <p14:tracePt t="38776" x="7472363" y="1630363"/>
          <p14:tracePt t="38784" x="7366000" y="1671638"/>
          <p14:tracePt t="38791" x="7259638" y="1720850"/>
          <p14:tracePt t="38799" x="6900863" y="1835150"/>
          <p14:tracePt t="38807" x="6646863" y="1911350"/>
          <p14:tracePt t="38815" x="6497638" y="1954213"/>
          <p14:tracePt t="38823" x="6003925" y="2109788"/>
          <p14:tracePt t="38830" x="5665788" y="2193925"/>
          <p14:tracePt t="38838" x="5319713" y="2286000"/>
          <p14:tracePt t="38846" x="5157788" y="2343150"/>
          <p14:tracePt t="38854" x="4572000" y="2511425"/>
          <p14:tracePt t="38862" x="4410075" y="2554288"/>
          <p14:tracePt t="38870" x="4121150" y="2646363"/>
          <p14:tracePt t="38878" x="3867150" y="2736850"/>
          <p14:tracePt t="38885" x="3781425" y="2765425"/>
          <p14:tracePt t="38894" x="3584575" y="2822575"/>
          <p14:tracePt t="38902" x="3449638" y="2886075"/>
          <p14:tracePt t="38910" x="3408363" y="2900363"/>
          <p14:tracePt t="38918" x="3316288" y="2927350"/>
          <p14:tracePt t="38926" x="3259138" y="2941638"/>
          <p14:tracePt t="38933" x="3209925" y="2970213"/>
          <p14:tracePt t="38941" x="3181350" y="2970213"/>
          <p14:tracePt t="39209" x="3168650" y="2970213"/>
          <p14:tracePt t="39218" x="3140075" y="2970213"/>
          <p14:tracePt t="39225" x="3105150" y="2970213"/>
          <p14:tracePt t="39232" x="3048000" y="2970213"/>
          <p14:tracePt t="39240" x="2970213" y="2970213"/>
          <p14:tracePt t="39248" x="2900363" y="2970213"/>
          <p14:tracePt t="39256" x="2808288" y="2970213"/>
          <p14:tracePt t="39264" x="2701925" y="2970213"/>
          <p14:tracePt t="39272" x="2597150" y="2970213"/>
          <p14:tracePt t="39280" x="2511425" y="2970213"/>
          <p14:tracePt t="39288" x="2419350" y="2970213"/>
          <p14:tracePt t="39296" x="2378075" y="2955925"/>
          <p14:tracePt t="39303" x="2328863" y="2955925"/>
          <p14:tracePt t="39311" x="2257425" y="2941638"/>
          <p14:tracePt t="39319" x="2208213" y="2941638"/>
          <p14:tracePt t="39327" x="2179638" y="2927350"/>
          <p14:tracePt t="39335" x="2152650" y="2927350"/>
          <p14:tracePt t="39343" x="2109788" y="2927350"/>
          <p14:tracePt t="39351" x="2074863" y="2914650"/>
          <p14:tracePt t="39359" x="2046288" y="2914650"/>
          <p14:tracePt t="39366" x="2017713" y="2914650"/>
          <p14:tracePt t="39374" x="2003425" y="2914650"/>
          <p14:tracePt t="39382" x="1974850" y="2900363"/>
          <p14:tracePt t="39390" x="1954213" y="2900363"/>
          <p14:tracePt t="39398" x="1925638" y="2900363"/>
          <p14:tracePt t="39406" x="1911350" y="2886075"/>
          <p14:tracePt t="39414" x="1884363" y="2886075"/>
          <p14:tracePt t="39429" x="1855788" y="2886075"/>
          <p14:tracePt t="39445" x="1835150" y="2871788"/>
          <p14:tracePt t="39453" x="1820863" y="2871788"/>
          <p14:tracePt t="39461" x="1806575" y="2871788"/>
          <p14:tracePt t="39485" x="1792288" y="2871788"/>
          <p14:tracePt t="39493" x="1792288" y="2851150"/>
          <p14:tracePt t="39508" x="1778000" y="2851150"/>
          <p14:tracePt t="39524" x="1763713" y="2851150"/>
          <p14:tracePt t="39556" x="1763713" y="2836863"/>
          <p14:tracePt t="39564" x="1749425" y="2836863"/>
          <p14:tracePt t="39595" x="1735138" y="2836863"/>
          <p14:tracePt t="39626" x="1720850" y="2836863"/>
          <p14:tracePt t="39642" x="1700213" y="2836863"/>
          <p14:tracePt t="39658" x="1685925" y="2836863"/>
          <p14:tracePt t="39666" x="1671638" y="2836863"/>
          <p14:tracePt t="39674" x="1671638" y="2822575"/>
          <p14:tracePt t="39682" x="1657350" y="2822575"/>
          <p14:tracePt t="39698" x="1644650" y="2822575"/>
          <p14:tracePt t="39713" x="1630363" y="2822575"/>
          <p14:tracePt t="39729" x="1616075" y="2822575"/>
          <p14:tracePt t="39753" x="1601788" y="2822575"/>
          <p14:tracePt t="39784" x="1581150" y="2822575"/>
          <p14:tracePt t="39800" x="1566863" y="2822575"/>
          <p14:tracePt t="39824" x="1552575" y="2822575"/>
          <p14:tracePt t="39855" x="1538288" y="2822575"/>
          <p14:tracePt t="39887" x="1524000" y="2822575"/>
          <p14:tracePt t="39910" x="1509713" y="2822575"/>
          <p14:tracePt t="39950" x="1495425" y="2822575"/>
          <p14:tracePt t="39973" x="1495425" y="2836863"/>
          <p14:tracePt t="40289" x="1481138" y="2836863"/>
          <p14:tracePt t="40320" x="1466850" y="2836863"/>
          <p14:tracePt t="40360" x="1466850" y="2851150"/>
          <p14:tracePt t="40375" x="1446213" y="2851150"/>
          <p14:tracePt t="40399" x="1431925" y="2871788"/>
          <p14:tracePt t="40407" x="1417638" y="2871788"/>
          <p14:tracePt t="40423" x="1403350" y="2871788"/>
          <p14:tracePt t="40431" x="1390650" y="2886075"/>
          <p14:tracePt t="40446" x="1376363" y="2886075"/>
          <p14:tracePt t="40462" x="1362075" y="2886075"/>
          <p14:tracePt t="40494" x="1347788" y="2886075"/>
          <p14:tracePt t="40509" x="1327150" y="2886075"/>
          <p14:tracePt t="40533" x="1312863" y="2886075"/>
          <p14:tracePt t="40557" x="1298575" y="2886075"/>
          <p14:tracePt t="40573" x="1284288" y="2886075"/>
          <p14:tracePt t="40596" x="1270000" y="2886075"/>
          <p14:tracePt t="40612" x="1255713" y="2886075"/>
          <p14:tracePt t="40628" x="1241425" y="2886075"/>
          <p14:tracePt t="40651" x="1227138" y="2886075"/>
          <p14:tracePt t="40667" x="1212850" y="2886075"/>
          <p14:tracePt t="41109" x="1227138" y="2886075"/>
          <p14:tracePt t="41124" x="1241425" y="2886075"/>
          <p14:tracePt t="41140" x="1255713" y="2886075"/>
          <p14:tracePt t="41148" x="1255713" y="2871788"/>
          <p14:tracePt t="41156" x="1270000" y="2871788"/>
          <p14:tracePt t="41164" x="1284288" y="2871788"/>
          <p14:tracePt t="41179" x="1298575" y="2871788"/>
          <p14:tracePt t="41195" x="1312863" y="2851150"/>
          <p14:tracePt t="41203" x="1327150" y="2851150"/>
          <p14:tracePt t="41219" x="1347788" y="2836863"/>
          <p14:tracePt t="41227" x="1362075" y="2836863"/>
          <p14:tracePt t="41243" x="1376363" y="2836863"/>
          <p14:tracePt t="41251" x="1376363" y="2822575"/>
          <p14:tracePt t="41258" x="1390650" y="2822575"/>
          <p14:tracePt t="41274" x="1403350" y="2822575"/>
          <p14:tracePt t="41290" x="1417638" y="2822575"/>
          <p14:tracePt t="41329" x="1431925" y="2822575"/>
          <p14:tracePt t="41345" x="1431925" y="2808288"/>
          <p14:tracePt t="41424" x="1446213" y="2808288"/>
          <p14:tracePt t="41455" x="1466850" y="2808288"/>
          <p14:tracePt t="41463" x="1481138" y="2808288"/>
          <p14:tracePt t="41479" x="1495425" y="2808288"/>
          <p14:tracePt t="41487" x="1524000" y="2808288"/>
          <p14:tracePt t="41495" x="1566863" y="2794000"/>
          <p14:tracePt t="41503" x="1601788" y="2794000"/>
          <p14:tracePt t="41510" x="1630363" y="2794000"/>
          <p14:tracePt t="41518" x="1671638" y="2794000"/>
          <p14:tracePt t="41526" x="1700213" y="2779713"/>
          <p14:tracePt t="41534" x="1763713" y="2779713"/>
          <p14:tracePt t="41543" x="1806575" y="2765425"/>
          <p14:tracePt t="41550" x="1870075" y="2765425"/>
          <p14:tracePt t="41558" x="1925638" y="2765425"/>
          <p14:tracePt t="41565" x="1989138" y="2751138"/>
          <p14:tracePt t="41574" x="2046288" y="2751138"/>
          <p14:tracePt t="41582" x="2124075" y="2751138"/>
          <p14:tracePt t="41589" x="2179638" y="2751138"/>
          <p14:tracePt t="41597" x="2243138" y="2751138"/>
          <p14:tracePt t="41605" x="2286000" y="2751138"/>
          <p14:tracePt t="41613" x="2378075" y="2751138"/>
          <p14:tracePt t="41621" x="2419350" y="2751138"/>
          <p14:tracePt t="41629" x="2447925" y="2736850"/>
          <p14:tracePt t="41636" x="2525713" y="2736850"/>
          <p14:tracePt t="41644" x="2568575" y="2736850"/>
          <p14:tracePt t="41652" x="2617788" y="2736850"/>
          <p14:tracePt t="41660" x="2646363" y="2736850"/>
          <p14:tracePt t="41668" x="2673350" y="2716213"/>
          <p14:tracePt t="41676" x="2716213" y="2716213"/>
          <p14:tracePt t="41685" x="2751138" y="2716213"/>
          <p14:tracePt t="41693" x="2779713" y="2716213"/>
          <p14:tracePt t="41700" x="2794000" y="2716213"/>
          <p14:tracePt t="41707" x="2808288" y="2716213"/>
          <p14:tracePt t="41715" x="2822575" y="2716213"/>
          <p14:tracePt t="41731" x="2836863" y="2716213"/>
          <p14:tracePt t="41762" x="2851150" y="2716213"/>
          <p14:tracePt t="42196" x="2871788" y="2716213"/>
          <p14:tracePt t="42204" x="2900363" y="2716213"/>
          <p14:tracePt t="42212" x="2927350" y="2716213"/>
          <p14:tracePt t="42220" x="2941638" y="2716213"/>
          <p14:tracePt t="42228" x="2970213" y="2716213"/>
          <p14:tracePt t="42236" x="3019425" y="2716213"/>
          <p14:tracePt t="42244" x="3048000" y="2716213"/>
          <p14:tracePt t="42251" x="3076575" y="2716213"/>
          <p14:tracePt t="42260" x="3105150" y="2716213"/>
          <p14:tracePt t="42268" x="3140075" y="2716213"/>
          <p14:tracePt t="42276" x="3181350" y="2736850"/>
          <p14:tracePt t="42283" x="3195638" y="2736850"/>
          <p14:tracePt t="42291" x="3224213" y="2751138"/>
          <p14:tracePt t="42299" x="3259138" y="2751138"/>
          <p14:tracePt t="42306" x="3287713" y="2765425"/>
          <p14:tracePt t="42314" x="3316288" y="2765425"/>
          <p14:tracePt t="42322" x="3344863" y="2779713"/>
          <p14:tracePt t="42330" x="3359150" y="2779713"/>
          <p14:tracePt t="42338" x="3394075" y="2794000"/>
          <p14:tracePt t="42346" x="3422650" y="2794000"/>
          <p14:tracePt t="42354" x="3435350" y="2794000"/>
          <p14:tracePt t="42362" x="3449638" y="2794000"/>
          <p14:tracePt t="42369" x="3478213" y="2794000"/>
          <p14:tracePt t="42378" x="3513138" y="2794000"/>
          <p14:tracePt t="42385" x="3527425" y="2794000"/>
          <p14:tracePt t="42393" x="3556000" y="2794000"/>
          <p14:tracePt t="42401" x="3598863" y="2794000"/>
          <p14:tracePt t="42409" x="3633788" y="2794000"/>
          <p14:tracePt t="42418" x="3676650" y="2794000"/>
          <p14:tracePt t="42425" x="3703638" y="2794000"/>
          <p14:tracePt t="42433" x="3767138" y="2794000"/>
          <p14:tracePt t="42440" x="3810000" y="2794000"/>
          <p14:tracePt t="42448" x="3867150" y="2794000"/>
          <p14:tracePt t="42456" x="3916363" y="2794000"/>
          <p14:tracePt t="42464" x="3971925" y="2794000"/>
          <p14:tracePt t="42472" x="4035425" y="2794000"/>
          <p14:tracePt t="42480" x="4064000" y="2779713"/>
          <p14:tracePt t="42488" x="4121150" y="2779713"/>
          <p14:tracePt t="42496" x="4170363" y="2779713"/>
          <p14:tracePt t="42503" x="4211638" y="2779713"/>
          <p14:tracePt t="42511" x="4275138" y="2779713"/>
          <p14:tracePt t="42519" x="4303713" y="2779713"/>
          <p14:tracePt t="42527" x="4332288" y="2779713"/>
          <p14:tracePt t="42535" x="4375150" y="2779713"/>
          <p14:tracePt t="42543" x="4438650" y="2779713"/>
          <p14:tracePt t="42551" x="4465638" y="2794000"/>
          <p14:tracePt t="42560" x="4494213" y="2794000"/>
          <p14:tracePt t="42567" x="4529138" y="2794000"/>
          <p14:tracePt t="42575" x="4572000" y="2808288"/>
          <p14:tracePt t="42582" x="4600575" y="2808288"/>
          <p14:tracePt t="42590" x="4649788" y="2808288"/>
          <p14:tracePt t="42598" x="4678363" y="2808288"/>
          <p14:tracePt t="42606" x="4692650" y="2808288"/>
          <p14:tracePt t="42614" x="4719638" y="2808288"/>
          <p14:tracePt t="42622" x="4748213" y="2822575"/>
          <p14:tracePt t="42630" x="4768850" y="2822575"/>
          <p14:tracePt t="42637" x="4783138" y="2822575"/>
          <p14:tracePt t="42645" x="4797425" y="2822575"/>
          <p14:tracePt t="42653" x="4811713" y="2822575"/>
          <p14:tracePt t="42669" x="4826000" y="2836863"/>
          <p14:tracePt t="42677" x="4840288" y="2836863"/>
          <p14:tracePt t="42685" x="4854575" y="2836863"/>
          <p14:tracePt t="42693" x="4868863" y="2851150"/>
          <p14:tracePt t="42708" x="4883150" y="2871788"/>
          <p14:tracePt t="42716" x="4903788" y="2871788"/>
          <p14:tracePt t="42740" x="4903788" y="2886075"/>
          <p14:tracePt t="43063" x="4918075" y="2886075"/>
          <p14:tracePt t="43071" x="4932363" y="2886075"/>
          <p14:tracePt t="43079" x="4946650" y="2886075"/>
          <p14:tracePt t="43087" x="4973638" y="2886075"/>
          <p14:tracePt t="43095" x="5002213" y="2871788"/>
          <p14:tracePt t="43103" x="5037138" y="2871788"/>
          <p14:tracePt t="43110" x="5065713" y="2851150"/>
          <p14:tracePt t="43118" x="5094288" y="2851150"/>
          <p14:tracePt t="43126" x="5108575" y="2851150"/>
          <p14:tracePt t="43134" x="5122863" y="2836863"/>
          <p14:tracePt t="43143" x="5137150" y="2836863"/>
          <p14:tracePt t="43150" x="5157788" y="2836863"/>
          <p14:tracePt t="43158" x="5172075" y="2836863"/>
          <p14:tracePt t="43166" x="5186363" y="2836863"/>
          <p14:tracePt t="43181" x="5200650" y="2836863"/>
          <p14:tracePt t="43205" x="5213350" y="2836863"/>
          <p14:tracePt t="43520" x="5227638" y="2836863"/>
          <p14:tracePt t="43528" x="5241925" y="2836863"/>
          <p14:tracePt t="43536" x="5256213" y="2836863"/>
          <p14:tracePt t="43544" x="5291138" y="2836863"/>
          <p14:tracePt t="43552" x="5334000" y="2836863"/>
          <p14:tracePt t="43560" x="5391150" y="2836863"/>
          <p14:tracePt t="43568" x="5467350" y="2836863"/>
          <p14:tracePt t="43576" x="5559425" y="2836863"/>
          <p14:tracePt t="43584" x="5645150" y="2836863"/>
          <p14:tracePt t="43591" x="5749925" y="2836863"/>
          <p14:tracePt t="43599" x="5842000" y="2836863"/>
          <p14:tracePt t="43607" x="5948363" y="2836863"/>
          <p14:tracePt t="43615" x="6124575" y="2851150"/>
          <p14:tracePt t="43623" x="6257925" y="2871788"/>
          <p14:tracePt t="43631" x="6392863" y="2871788"/>
          <p14:tracePt t="43639" x="6546850" y="2886075"/>
          <p14:tracePt t="43646" x="6696075" y="2900363"/>
          <p14:tracePt t="43654" x="6858000" y="2900363"/>
          <p14:tracePt t="43662" x="7019925" y="2900363"/>
          <p14:tracePt t="43670" x="7097713" y="2900363"/>
          <p14:tracePt t="43678" x="7232650" y="2914650"/>
          <p14:tracePt t="43686" x="7351713" y="2914650"/>
          <p14:tracePt t="43694" x="7472363" y="2927350"/>
          <p14:tracePt t="43702" x="7499350" y="2927350"/>
          <p14:tracePt t="43710" x="7634288" y="2941638"/>
          <p14:tracePt t="43718" x="7662863" y="2941638"/>
          <p14:tracePt t="43726" x="7712075" y="2955925"/>
          <p14:tracePt t="43733" x="7753350" y="2970213"/>
          <p14:tracePt t="43741" x="7796213" y="2990850"/>
          <p14:tracePt t="43749" x="7816850" y="3005138"/>
          <p14:tracePt t="43757" x="7845425" y="3005138"/>
          <p14:tracePt t="43765" x="7859713" y="3019425"/>
          <p14:tracePt t="43780" x="7859713" y="3033713"/>
          <p14:tracePt t="44104" x="7874000" y="3033713"/>
          <p14:tracePt t="44112" x="7916863" y="3019425"/>
          <p14:tracePt t="44119" x="7951788" y="3005138"/>
          <p14:tracePt t="44127" x="7980363" y="2990850"/>
          <p14:tracePt t="44135" x="8050213" y="2970213"/>
          <p14:tracePt t="44143" x="8128000" y="2955925"/>
          <p14:tracePt t="44151" x="8205788" y="2927350"/>
          <p14:tracePt t="44160" x="8275638" y="2900363"/>
          <p14:tracePt t="44168" x="8367713" y="2886075"/>
          <p14:tracePt t="44175" x="8439150" y="2886075"/>
          <p14:tracePt t="44182" x="8529638" y="2871788"/>
          <p14:tracePt t="44190" x="8607425" y="2851150"/>
          <p14:tracePt t="44198" x="8678863" y="2851150"/>
          <p14:tracePt t="44206" x="8742363" y="2851150"/>
          <p14:tracePt t="44214" x="8769350" y="2851150"/>
          <p14:tracePt t="44222" x="8832850" y="2851150"/>
          <p14:tracePt t="44230" x="8861425" y="2851150"/>
          <p14:tracePt t="44238" x="8904288" y="2851150"/>
          <p14:tracePt t="44245" x="8932863" y="2851150"/>
          <p14:tracePt t="44253" x="8967788" y="2851150"/>
          <p14:tracePt t="44261" x="8982075" y="2851150"/>
          <p14:tracePt t="44269" x="9010650" y="2851150"/>
          <p14:tracePt t="44277" x="9023350" y="2871788"/>
          <p14:tracePt t="44285" x="9037638" y="2871788"/>
          <p14:tracePt t="44301" x="9051925" y="2871788"/>
          <p14:tracePt t="44310" x="9086850" y="2871788"/>
          <p14:tracePt t="44316" x="9101138" y="2871788"/>
          <p14:tracePt t="44324" x="9129713" y="2871788"/>
          <p14:tracePt t="44332" x="9158288" y="2886075"/>
          <p14:tracePt t="44340" x="9172575" y="2886075"/>
          <p14:tracePt t="44348" x="9221788" y="2886075"/>
          <p14:tracePt t="44356" x="9236075" y="2886075"/>
          <p14:tracePt t="44364" x="9277350" y="2900363"/>
          <p14:tracePt t="44372" x="9291638" y="2900363"/>
          <p14:tracePt t="44380" x="9320213" y="2900363"/>
          <p14:tracePt t="44387" x="9340850" y="2914650"/>
          <p14:tracePt t="44395" x="9369425" y="2914650"/>
          <p14:tracePt t="44403" x="9383713" y="2927350"/>
          <p14:tracePt t="44411" x="9398000" y="2927350"/>
          <p14:tracePt t="44419" x="9398000" y="2941638"/>
          <p14:tracePt t="44427" x="9412288" y="2941638"/>
          <p14:tracePt t="44435" x="9426575" y="2941638"/>
          <p14:tracePt t="44443" x="9440863" y="2955925"/>
          <p14:tracePt t="44451" x="9455150" y="2955925"/>
          <p14:tracePt t="44459" x="9490075" y="2955925"/>
          <p14:tracePt t="44466" x="9504363" y="2955925"/>
          <p14:tracePt t="44474" x="9518650" y="2955925"/>
          <p14:tracePt t="44482" x="9545638" y="2955925"/>
          <p14:tracePt t="44490" x="9594850" y="2955925"/>
          <p14:tracePt t="44498" x="9609138" y="2955925"/>
          <p14:tracePt t="44506" x="9652000" y="2955925"/>
          <p14:tracePt t="44513" x="9666288" y="2955925"/>
          <p14:tracePt t="44521" x="9694863" y="2955925"/>
          <p14:tracePt t="44529" x="9744075" y="2955925"/>
          <p14:tracePt t="44537" x="9758363" y="2955925"/>
          <p14:tracePt t="44545" x="9785350" y="2955925"/>
          <p14:tracePt t="44553" x="9813925" y="2955925"/>
          <p14:tracePt t="44561" x="9848850" y="2955925"/>
          <p14:tracePt t="44569" x="9863138" y="2955925"/>
          <p14:tracePt t="44577" x="9891713" y="2955925"/>
          <p14:tracePt t="44585" x="9920288" y="2955925"/>
          <p14:tracePt t="44593" x="9934575" y="2955925"/>
          <p14:tracePt t="44601" x="9948863" y="2955925"/>
          <p14:tracePt t="44608" x="9983788" y="2955925"/>
          <p14:tracePt t="44616" x="9998075" y="2955925"/>
          <p14:tracePt t="44632" x="10012363" y="2955925"/>
          <p14:tracePt t="44640" x="10026650" y="2955925"/>
          <p14:tracePt t="44663" x="10039350" y="2955925"/>
          <p14:tracePt t="45404" x="10026650" y="2955925"/>
          <p14:tracePt t="45412" x="9948863" y="2955925"/>
          <p14:tracePt t="45420" x="9877425" y="2970213"/>
          <p14:tracePt t="45428" x="9785350" y="2990850"/>
          <p14:tracePt t="45436" x="9666288" y="3005138"/>
          <p14:tracePt t="45444" x="9340850" y="3076575"/>
          <p14:tracePt t="45452" x="9221788" y="3090863"/>
          <p14:tracePt t="45460" x="8783638" y="3168650"/>
          <p14:tracePt t="45468" x="8488363" y="3224213"/>
          <p14:tracePt t="45476" x="8156575" y="3273425"/>
          <p14:tracePt t="45483" x="8035925" y="3302000"/>
          <p14:tracePt t="45491" x="7753350" y="3359150"/>
          <p14:tracePt t="45499" x="7486650" y="3422650"/>
          <p14:tracePt t="45507" x="7218363" y="3478213"/>
          <p14:tracePt t="45515" x="6964363" y="3541713"/>
          <p14:tracePt t="45522" x="6724650" y="3584575"/>
          <p14:tracePt t="45530" x="6497638" y="3648075"/>
          <p14:tracePt t="45538" x="6272213" y="3689350"/>
          <p14:tracePt t="45546" x="6188075" y="3703638"/>
          <p14:tracePt t="45554" x="6038850" y="3752850"/>
          <p14:tracePt t="45562" x="5899150" y="3781425"/>
          <p14:tracePt t="45570" x="5784850" y="3795713"/>
          <p14:tracePt t="45578" x="5749925" y="3795713"/>
          <p14:tracePt t="45586" x="5680075" y="3810000"/>
          <p14:tracePt t="45593" x="5602288" y="3824288"/>
          <p14:tracePt t="45601" x="5559425" y="3824288"/>
          <p14:tracePt t="45610" x="5545138" y="3824288"/>
          <p14:tracePt t="45618" x="5510213" y="3838575"/>
          <p14:tracePt t="45625" x="5495925" y="3838575"/>
          <p14:tracePt t="45909" x="5440363" y="3838575"/>
          <p14:tracePt t="45916" x="5391150" y="3838575"/>
          <p14:tracePt t="45924" x="5319713" y="3838575"/>
          <p14:tracePt t="45932" x="5227638" y="3852863"/>
          <p14:tracePt t="45940" x="5108575" y="3887788"/>
          <p14:tracePt t="45948" x="4987925" y="3902075"/>
          <p14:tracePt t="45956" x="4883150" y="3902075"/>
          <p14:tracePt t="45964" x="4664075" y="3930650"/>
          <p14:tracePt t="45972" x="4424363" y="3943350"/>
          <p14:tracePt t="45980" x="4197350" y="3943350"/>
          <p14:tracePt t="45987" x="3957638" y="3957638"/>
          <p14:tracePt t="45995" x="3717925" y="3957638"/>
          <p14:tracePt t="46003" x="3527425" y="3957638"/>
          <p14:tracePt t="46011" x="3422650" y="3957638"/>
          <p14:tracePt t="46019" x="3259138" y="3957638"/>
          <p14:tracePt t="46027" x="3125788" y="3957638"/>
          <p14:tracePt t="46035" x="3019425" y="3957638"/>
          <p14:tracePt t="46043" x="2914650" y="3957638"/>
          <p14:tracePt t="46051" x="2836863" y="3971925"/>
          <p14:tracePt t="46059" x="2779713" y="3971925"/>
          <p14:tracePt t="46066" x="2716213" y="3986213"/>
          <p14:tracePt t="46074" x="2687638" y="3986213"/>
          <p14:tracePt t="46082" x="2646363" y="4006850"/>
          <p14:tracePt t="46090" x="2597150" y="4006850"/>
          <p14:tracePt t="46098" x="2568575" y="4021138"/>
          <p14:tracePt t="46106" x="2525713" y="4035425"/>
          <p14:tracePt t="46114" x="2511425" y="4035425"/>
          <p14:tracePt t="46122" x="2482850" y="4035425"/>
          <p14:tracePt t="46129" x="2447925" y="4049713"/>
          <p14:tracePt t="46137" x="2433638" y="4049713"/>
          <p14:tracePt t="46145" x="2419350" y="4049713"/>
          <p14:tracePt t="46153" x="2406650" y="4049713"/>
          <p14:tracePt t="46161" x="2392363" y="4049713"/>
          <p14:tracePt t="46169" x="2378075" y="4049713"/>
          <p14:tracePt t="46184" x="2363788" y="4049713"/>
          <p14:tracePt t="46193" x="2343150" y="4049713"/>
          <p14:tracePt t="46201" x="2328863" y="4049713"/>
          <p14:tracePt t="46208" x="2314575" y="4064000"/>
          <p14:tracePt t="46216" x="2300288" y="4064000"/>
          <p14:tracePt t="46224" x="2286000" y="4064000"/>
          <p14:tracePt t="46232" x="2271713" y="4078288"/>
          <p14:tracePt t="46240" x="2257425" y="4078288"/>
          <p14:tracePt t="46248" x="2243138" y="4092575"/>
          <p14:tracePt t="46255" x="2228850" y="4092575"/>
          <p14:tracePt t="46271" x="2193925" y="4092575"/>
          <p14:tracePt t="46279" x="2179638" y="4106863"/>
          <p14:tracePt t="46287" x="2152650" y="4106863"/>
          <p14:tracePt t="46295" x="2124075" y="4106863"/>
          <p14:tracePt t="46303" x="2089150" y="4121150"/>
          <p14:tracePt t="46311" x="2046288" y="4121150"/>
          <p14:tracePt t="46319" x="2017713" y="4141788"/>
          <p14:tracePt t="46327" x="1989138" y="4141788"/>
          <p14:tracePt t="46335" x="1925638" y="4141788"/>
          <p14:tracePt t="46343" x="1898650" y="4156075"/>
          <p14:tracePt t="46351" x="1870075" y="4156075"/>
          <p14:tracePt t="46358" x="1835150" y="4156075"/>
          <p14:tracePt t="46366" x="1792288" y="4156075"/>
          <p14:tracePt t="46374" x="1763713" y="4156075"/>
          <p14:tracePt t="46382" x="1735138" y="4156075"/>
          <p14:tracePt t="46389" x="1720850" y="4156075"/>
          <p14:tracePt t="46397" x="1685925" y="4156075"/>
          <p14:tracePt t="46405" x="1671638" y="4156075"/>
          <p14:tracePt t="46413" x="1657350" y="4156075"/>
          <p14:tracePt t="46421" x="1630363" y="4156075"/>
          <p14:tracePt t="46429" x="1616075" y="4156075"/>
          <p14:tracePt t="46437" x="1601788" y="4156075"/>
          <p14:tracePt t="46445" x="1581150" y="4156075"/>
          <p14:tracePt t="46453" x="1581150" y="4170363"/>
          <p14:tracePt t="46461" x="1566863" y="4170363"/>
          <p14:tracePt t="46477" x="1552575" y="4170363"/>
          <p14:tracePt t="46524" x="1552575" y="4184650"/>
          <p14:tracePt t="46603" x="1552575" y="4197350"/>
          <p14:tracePt t="46737" x="1566863" y="4197350"/>
          <p14:tracePt t="47170" x="1566863" y="4211638"/>
          <p14:tracePt t="47178" x="1566863" y="4225925"/>
          <p14:tracePt t="47202" x="1566863" y="4240213"/>
          <p14:tracePt t="47210" x="1566863" y="4260850"/>
          <p14:tracePt t="47233" x="1566863" y="4275138"/>
          <p14:tracePt t="47265" x="1566863" y="4289425"/>
          <p14:tracePt t="47296" x="1566863" y="4303713"/>
          <p14:tracePt t="47375" x="1552575" y="4303713"/>
          <p14:tracePt t="47438" x="1552575" y="4289425"/>
          <p14:tracePt t="47462" x="1552575" y="4275138"/>
          <p14:tracePt t="47485" x="1552575" y="4260850"/>
          <p14:tracePt t="47493" x="1552575" y="4240213"/>
          <p14:tracePt t="47509" x="1552575" y="4225925"/>
          <p14:tracePt t="47518" x="1552575" y="4211638"/>
          <p14:tracePt t="47525" x="1552575" y="4197350"/>
          <p14:tracePt t="47541" x="1552575" y="4184650"/>
          <p14:tracePt t="47556" x="1552575" y="4170363"/>
          <p14:tracePt t="47801" x="1552575" y="4156075"/>
          <p14:tracePt t="47824" x="1538288" y="4156075"/>
          <p14:tracePt t="47832" x="1538288" y="4141788"/>
          <p14:tracePt t="47848" x="1524000" y="4121150"/>
          <p14:tracePt t="47872" x="1524000" y="4106863"/>
          <p14:tracePt t="47879" x="1509713" y="4106863"/>
          <p14:tracePt t="47887" x="1509713" y="4092575"/>
          <p14:tracePt t="47911" x="1509713" y="4078288"/>
          <p14:tracePt t="47927" x="1495425" y="4078288"/>
          <p14:tracePt t="47943" x="1495425" y="4064000"/>
          <p14:tracePt t="47958" x="1481138" y="4049713"/>
          <p14:tracePt t="47966" x="1481138" y="4035425"/>
          <p14:tracePt t="47974" x="1481138" y="4021138"/>
          <p14:tracePt t="47990" x="1481138" y="3986213"/>
          <p14:tracePt t="47998" x="1481138" y="3957638"/>
          <p14:tracePt t="48005" x="1481138" y="3930650"/>
          <p14:tracePt t="48014" x="1481138" y="3902075"/>
          <p14:tracePt t="48021" x="1481138" y="3867150"/>
          <p14:tracePt t="48029" x="1495425" y="3838575"/>
          <p14:tracePt t="48037" x="1509713" y="3810000"/>
          <p14:tracePt t="48045" x="1509713" y="3781425"/>
          <p14:tracePt t="48053" x="1538288" y="3752850"/>
          <p14:tracePt t="48061" x="1552575" y="3717925"/>
          <p14:tracePt t="48069" x="1566863" y="3689350"/>
          <p14:tracePt t="48077" x="1581150" y="3662363"/>
          <p14:tracePt t="48085" x="1616075" y="3648075"/>
          <p14:tracePt t="48093" x="1630363" y="3613150"/>
          <p14:tracePt t="48101" x="1644650" y="3598863"/>
          <p14:tracePt t="48108" x="1671638" y="3570288"/>
          <p14:tracePt t="48116" x="1685925" y="3541713"/>
          <p14:tracePt t="48124" x="1720850" y="3513138"/>
          <p14:tracePt t="48132" x="1735138" y="3478213"/>
          <p14:tracePt t="48140" x="1749425" y="3463925"/>
          <p14:tracePt t="48147" x="1778000" y="3435350"/>
          <p14:tracePt t="48155" x="1792288" y="3422650"/>
          <p14:tracePt t="48163" x="1792288" y="3408363"/>
          <p14:tracePt t="48171" x="1806575" y="3394075"/>
          <p14:tracePt t="48179" x="1820863" y="3379788"/>
          <p14:tracePt t="48195" x="1835150" y="3359150"/>
          <p14:tracePt t="48203" x="1835150" y="3344863"/>
          <p14:tracePt t="48218" x="1855788" y="3344863"/>
          <p14:tracePt t="48234" x="1855788" y="3330575"/>
          <p14:tracePt t="48258" x="1870075" y="3316288"/>
          <p14:tracePt t="48274" x="1870075" y="3302000"/>
          <p14:tracePt t="48289" x="1870075" y="3287713"/>
          <p14:tracePt t="48305" x="1870075" y="3273425"/>
          <p14:tracePt t="48329" x="1884363" y="3259138"/>
          <p14:tracePt t="48344" x="1884363" y="3244850"/>
          <p14:tracePt t="48352" x="1898650" y="3244850"/>
          <p14:tracePt t="48368" x="1911350" y="3224213"/>
          <p14:tracePt t="48384" x="1925638" y="3209925"/>
          <p14:tracePt t="48399" x="1939925" y="3195638"/>
          <p14:tracePt t="48408" x="1954213" y="3195638"/>
          <p14:tracePt t="48415" x="1954213" y="3181350"/>
          <p14:tracePt t="48423" x="1974850" y="3181350"/>
          <p14:tracePt t="48431" x="1989138" y="3168650"/>
          <p14:tracePt t="48439" x="2003425" y="3168650"/>
          <p14:tracePt t="48447" x="2017713" y="3154363"/>
          <p14:tracePt t="48455" x="2032000" y="3154363"/>
          <p14:tracePt t="48463" x="2046288" y="3140075"/>
          <p14:tracePt t="48471" x="2074863" y="3125788"/>
          <p14:tracePt t="48478" x="2089150" y="3125788"/>
          <p14:tracePt t="48486" x="2124075" y="3105150"/>
          <p14:tracePt t="48494" x="2165350" y="3090863"/>
          <p14:tracePt t="48502" x="2193925" y="3062288"/>
          <p14:tracePt t="48510" x="2243138" y="3048000"/>
          <p14:tracePt t="48518" x="2271713" y="3033713"/>
          <p14:tracePt t="48526" x="2314575" y="3005138"/>
          <p14:tracePt t="48534" x="2328863" y="3005138"/>
          <p14:tracePt t="48541" x="2406650" y="2955925"/>
          <p14:tracePt t="48549" x="2419350" y="2941638"/>
          <p14:tracePt t="48557" x="2462213" y="2927350"/>
          <p14:tracePt t="48565" x="2482850" y="2914650"/>
          <p14:tracePt t="48573" x="2511425" y="2914650"/>
          <p14:tracePt t="48581" x="2540000" y="2900363"/>
          <p14:tracePt t="48588" x="2568575" y="2886075"/>
          <p14:tracePt t="48596" x="2582863" y="2886075"/>
          <p14:tracePt t="48604" x="2597150" y="2886075"/>
          <p14:tracePt t="48612" x="2617788" y="2871788"/>
          <p14:tracePt t="48620" x="2632075" y="2871788"/>
          <p14:tracePt t="48628" x="2646363" y="2871788"/>
          <p14:tracePt t="48636" x="2660650" y="2851150"/>
          <p14:tracePt t="48644" x="2673350" y="2851150"/>
          <p14:tracePt t="48659" x="2687638" y="2851150"/>
          <p14:tracePt t="48675" x="2701925" y="2851150"/>
          <p14:tracePt t="48777" x="2716213" y="2851150"/>
          <p14:tracePt t="48801" x="2716213" y="2836863"/>
          <p14:tracePt t="48810" x="2736850" y="2836863"/>
          <p14:tracePt t="48818" x="2751138" y="2836863"/>
          <p14:tracePt t="48825" x="2765425" y="2822575"/>
          <p14:tracePt t="48833" x="2808288" y="2822575"/>
          <p14:tracePt t="48841" x="2822575" y="2822575"/>
          <p14:tracePt t="48848" x="2851150" y="2808288"/>
          <p14:tracePt t="48856" x="2886075" y="2794000"/>
          <p14:tracePt t="48864" x="2900363" y="2794000"/>
          <p14:tracePt t="48872" x="2927350" y="2794000"/>
          <p14:tracePt t="48880" x="2955925" y="2794000"/>
          <p14:tracePt t="48888" x="2970213" y="2794000"/>
          <p14:tracePt t="48896" x="3005138" y="2794000"/>
          <p14:tracePt t="48904" x="3033713" y="2794000"/>
          <p14:tracePt t="48911" x="3062288" y="2794000"/>
          <p14:tracePt t="48919" x="3076575" y="2794000"/>
          <p14:tracePt t="48927" x="3090863" y="2794000"/>
          <p14:tracePt t="48935" x="3125788" y="2794000"/>
          <p14:tracePt t="48943" x="3140075" y="2794000"/>
          <p14:tracePt t="48959" x="3154363" y="2794000"/>
          <p14:tracePt t="48968" x="3168650" y="2794000"/>
          <p14:tracePt t="48974" x="3181350" y="2794000"/>
          <p14:tracePt t="48982" x="3195638" y="2794000"/>
          <p14:tracePt t="48998" x="3209925" y="2794000"/>
          <p14:tracePt t="49014" x="3224213" y="2794000"/>
          <p14:tracePt t="49045" x="3244850" y="2794000"/>
          <p14:tracePt t="49053" x="3244850" y="2808288"/>
          <p14:tracePt t="49069" x="3259138" y="2808288"/>
          <p14:tracePt t="49077" x="3273425" y="2808288"/>
          <p14:tracePt t="49093" x="3287713" y="2808288"/>
          <p14:tracePt t="49109" x="3302000" y="2808288"/>
          <p14:tracePt t="49118" x="3316288" y="2808288"/>
          <p14:tracePt t="49124" x="3330575" y="2822575"/>
          <p14:tracePt t="49132" x="3344863" y="2822575"/>
          <p14:tracePt t="49140" x="3359150" y="2822575"/>
          <p14:tracePt t="49156" x="3379788" y="2822575"/>
          <p14:tracePt t="49164" x="3394075" y="2822575"/>
          <p14:tracePt t="49172" x="3408363" y="2836863"/>
          <p14:tracePt t="49179" x="3435350" y="2836863"/>
          <p14:tracePt t="49187" x="3449638" y="2836863"/>
          <p14:tracePt t="49195" x="3463925" y="2851150"/>
          <p14:tracePt t="49203" x="3478213" y="2851150"/>
          <p14:tracePt t="49211" x="3498850" y="2851150"/>
          <p14:tracePt t="49219" x="3513138" y="2871788"/>
          <p14:tracePt t="49227" x="3527425" y="2871788"/>
          <p14:tracePt t="49235" x="3556000" y="2871788"/>
          <p14:tracePt t="49243" x="3570288" y="2886075"/>
          <p14:tracePt t="49251" x="3598863" y="2886075"/>
          <p14:tracePt t="49259" x="3633788" y="2886075"/>
          <p14:tracePt t="49266" x="3676650" y="2886075"/>
          <p14:tracePt t="49274" x="3689350" y="2886075"/>
          <p14:tracePt t="49282" x="3717925" y="2900363"/>
          <p14:tracePt t="49290" x="3767138" y="2900363"/>
          <p14:tracePt t="49298" x="3795713" y="2914650"/>
          <p14:tracePt t="49306" x="3824288" y="2914650"/>
          <p14:tracePt t="49314" x="3852863" y="2914650"/>
          <p14:tracePt t="49321" x="3887788" y="2914650"/>
          <p14:tracePt t="49329" x="3902075" y="2927350"/>
          <p14:tracePt t="49337" x="3930650" y="2927350"/>
          <p14:tracePt t="49345" x="3943350" y="2927350"/>
          <p14:tracePt t="49353" x="3957638" y="2941638"/>
          <p14:tracePt t="49361" x="3971925" y="2955925"/>
          <p14:tracePt t="49369" x="3986213" y="2955925"/>
          <p14:tracePt t="49384" x="4006850" y="2970213"/>
          <p14:tracePt t="49400" x="4021138" y="2990850"/>
          <p14:tracePt t="49416" x="4035425" y="2990850"/>
          <p14:tracePt t="50127" x="4049713" y="2990850"/>
          <p14:tracePt t="50134" x="4064000" y="2955925"/>
          <p14:tracePt t="50141" x="4078288" y="2941638"/>
          <p14:tracePt t="50149" x="4092575" y="2927350"/>
          <p14:tracePt t="50157" x="4106863" y="2914650"/>
          <p14:tracePt t="50165" x="4141788" y="2886075"/>
          <p14:tracePt t="50173" x="4156075" y="2886075"/>
          <p14:tracePt t="50181" x="4170363" y="2871788"/>
          <p14:tracePt t="50189" x="4184650" y="2871788"/>
          <p14:tracePt t="50196" x="4197350" y="2851150"/>
          <p14:tracePt t="50204" x="4211638" y="2851150"/>
          <p14:tracePt t="50212" x="4225925" y="2836863"/>
          <p14:tracePt t="50220" x="4240213" y="2836863"/>
          <p14:tracePt t="50228" x="4289425" y="2822575"/>
          <p14:tracePt t="50236" x="4318000" y="2808288"/>
          <p14:tracePt t="50244" x="4346575" y="2794000"/>
          <p14:tracePt t="50252" x="4375150" y="2779713"/>
          <p14:tracePt t="50260" x="4424363" y="2765425"/>
          <p14:tracePt t="50268" x="4465638" y="2751138"/>
          <p14:tracePt t="50276" x="4529138" y="2716213"/>
          <p14:tracePt t="50283" x="4572000" y="2687638"/>
          <p14:tracePt t="50291" x="4614863" y="2673350"/>
          <p14:tracePt t="50299" x="4678363" y="2660650"/>
          <p14:tracePt t="50307" x="4692650" y="2646363"/>
          <p14:tracePt t="50315" x="4733925" y="2646363"/>
          <p14:tracePt t="50322" x="4811713" y="2617788"/>
          <p14:tracePt t="50330" x="4854575" y="2597150"/>
          <p14:tracePt t="50338" x="4903788" y="2597150"/>
          <p14:tracePt t="50346" x="4946650" y="2582863"/>
          <p14:tracePt t="50354" x="4987925" y="2568575"/>
          <p14:tracePt t="50362" x="5051425" y="2568575"/>
          <p14:tracePt t="50370" x="5065713" y="2554288"/>
          <p14:tracePt t="50378" x="5108575" y="2540000"/>
          <p14:tracePt t="50385" x="5157788" y="2540000"/>
          <p14:tracePt t="50393" x="5186363" y="2540000"/>
          <p14:tracePt t="50401" x="5200650" y="2540000"/>
          <p14:tracePt t="50410" x="5227638" y="2525713"/>
          <p14:tracePt t="50418" x="5256213" y="2525713"/>
          <p14:tracePt t="50425" x="5276850" y="2525713"/>
          <p14:tracePt t="50433" x="5291138" y="2525713"/>
          <p14:tracePt t="50441" x="5305425" y="2525713"/>
          <p14:tracePt t="50449" x="5319713" y="2525713"/>
          <p14:tracePt t="50456" x="5334000" y="2525713"/>
          <p14:tracePt t="50464" x="5362575" y="2525713"/>
          <p14:tracePt t="50472" x="5391150" y="2525713"/>
          <p14:tracePt t="50480" x="5426075" y="2540000"/>
          <p14:tracePt t="50488" x="5467350" y="2540000"/>
          <p14:tracePt t="50496" x="5510213" y="2540000"/>
          <p14:tracePt t="50503" x="5559425" y="2554288"/>
          <p14:tracePt t="50512" x="5588000" y="2554288"/>
          <p14:tracePt t="50519" x="5630863" y="2568575"/>
          <p14:tracePt t="50527" x="5680075" y="2582863"/>
          <p14:tracePt t="50535" x="5721350" y="2582863"/>
          <p14:tracePt t="50543" x="5799138" y="2597150"/>
          <p14:tracePt t="50551" x="5842000" y="2617788"/>
          <p14:tracePt t="50560" x="5899150" y="2632075"/>
          <p14:tracePt t="50568" x="5962650" y="2646363"/>
          <p14:tracePt t="50575" x="6038850" y="2673350"/>
          <p14:tracePt t="50583" x="6124575" y="2687638"/>
          <p14:tracePt t="50590" x="6272213" y="2716213"/>
          <p14:tracePt t="50598" x="6407150" y="2765425"/>
          <p14:tracePt t="50606" x="6526213" y="2794000"/>
          <p14:tracePt t="50614" x="6661150" y="2808288"/>
          <p14:tracePt t="50622" x="6737350" y="2822575"/>
          <p14:tracePt t="50630" x="6858000" y="2836863"/>
          <p14:tracePt t="50638" x="6964363" y="2851150"/>
          <p14:tracePt t="50645" x="7054850" y="2871788"/>
          <p14:tracePt t="50653" x="7140575" y="2871788"/>
          <p14:tracePt t="50661" x="7232650" y="2886075"/>
          <p14:tracePt t="50669" x="7308850" y="2900363"/>
          <p14:tracePt t="50677" x="7380288" y="2914650"/>
          <p14:tracePt t="50685" x="7458075" y="2927350"/>
          <p14:tracePt t="50693" x="7527925" y="2955925"/>
          <p14:tracePt t="50701" x="7591425" y="3005138"/>
          <p14:tracePt t="50710" x="7634288" y="3048000"/>
          <p14:tracePt t="50716" x="7648575" y="3062288"/>
          <p14:tracePt t="50724" x="7712075" y="3140075"/>
          <p14:tracePt t="50732" x="7726363" y="3195638"/>
          <p14:tracePt t="50961" x="7740650" y="3195638"/>
          <p14:tracePt t="50969" x="7781925" y="3181350"/>
          <p14:tracePt t="50977" x="7845425" y="3168650"/>
          <p14:tracePt t="50985" x="7888288" y="3140075"/>
          <p14:tracePt t="50993" x="7951788" y="3105150"/>
          <p14:tracePt t="51001" x="8007350" y="3090863"/>
          <p14:tracePt t="51008" x="8070850" y="3076575"/>
          <p14:tracePt t="51016" x="8275638" y="3019425"/>
          <p14:tracePt t="51024" x="8410575" y="2970213"/>
          <p14:tracePt t="51032" x="8558213" y="2955925"/>
          <p14:tracePt t="51040" x="8636000" y="2955925"/>
          <p14:tracePt t="51048" x="8769350" y="2955925"/>
          <p14:tracePt t="51055" x="8918575" y="2955925"/>
          <p14:tracePt t="51063" x="9129713" y="2955925"/>
          <p14:tracePt t="51071" x="9186863" y="2955925"/>
          <p14:tracePt t="51079" x="9291638" y="2955925"/>
          <p14:tracePt t="51087" x="9398000" y="2955925"/>
          <p14:tracePt t="51095" x="9426575" y="2955925"/>
          <p14:tracePt t="51103" x="9504363" y="2955925"/>
          <p14:tracePt t="51111" x="9545638" y="2970213"/>
          <p14:tracePt t="51118" x="9609138" y="2990850"/>
          <p14:tracePt t="51126" x="9637713" y="2990850"/>
          <p14:tracePt t="51135" x="9666288" y="3005138"/>
          <p14:tracePt t="51143" x="9694863" y="3005138"/>
          <p14:tracePt t="51150" x="9709150" y="3005138"/>
          <p14:tracePt t="51166" x="9729788" y="3019425"/>
          <p14:tracePt t="51181" x="9744075" y="3019425"/>
          <p14:tracePt t="51985" x="9758363" y="3019425"/>
          <p14:tracePt t="51993" x="9758363" y="3005138"/>
          <p14:tracePt t="52012" x="9758363" y="2990850"/>
          <p14:tracePt t="52025" x="9758363" y="2970213"/>
          <p14:tracePt t="52040" x="9772650" y="2970213"/>
          <p14:tracePt t="52048" x="9772650" y="2955925"/>
          <p14:tracePt t="52135" x="9772650" y="2941638"/>
          <p14:tracePt t="52553" x="9772650" y="2955925"/>
          <p14:tracePt t="52584" x="9785350" y="2955925"/>
          <p14:tracePt t="52593" x="9785350" y="2970213"/>
          <p14:tracePt t="52616" x="9799638" y="2970213"/>
          <p14:tracePt t="52647" x="9813925" y="2970213"/>
          <p14:tracePt t="52679" x="9828213" y="2970213"/>
          <p14:tracePt t="52687" x="9828213" y="2990850"/>
          <p14:tracePt t="52703" x="9848850" y="2990850"/>
          <p14:tracePt t="52718" x="9863138" y="2990850"/>
          <p14:tracePt t="52734" x="9877425" y="2990850"/>
          <p14:tracePt t="52743" x="9891713" y="2990850"/>
          <p14:tracePt t="52758" x="9906000" y="2990850"/>
          <p14:tracePt t="52766" x="9920288" y="2990850"/>
          <p14:tracePt t="52773" x="9934575" y="2990850"/>
          <p14:tracePt t="52782" x="9948863" y="2990850"/>
          <p14:tracePt t="52789" x="9963150" y="2990850"/>
          <p14:tracePt t="52797" x="9983788" y="2990850"/>
          <p14:tracePt t="52813" x="9998075" y="2990850"/>
          <p14:tracePt t="52821" x="10012363" y="2990850"/>
          <p14:tracePt t="52829" x="10026650" y="2990850"/>
          <p14:tracePt t="52844" x="10039350" y="2990850"/>
          <p14:tracePt t="52852" x="10053638" y="2990850"/>
          <p14:tracePt t="52860" x="10067925" y="2990850"/>
          <p14:tracePt t="52868" x="10082213" y="2990850"/>
          <p14:tracePt t="52876" x="10102850" y="2990850"/>
          <p14:tracePt t="52885" x="10117138" y="2990850"/>
          <p14:tracePt t="52893" x="10145713" y="2990850"/>
          <p14:tracePt t="52900" x="10160000" y="2990850"/>
          <p14:tracePt t="52908" x="10174288" y="2990850"/>
          <p14:tracePt t="52915" x="10202863" y="2990850"/>
          <p14:tracePt t="52923" x="10217150" y="2990850"/>
          <p14:tracePt t="52931" x="10237788" y="2990850"/>
          <p14:tracePt t="52939" x="10252075" y="2990850"/>
          <p14:tracePt t="52947" x="10266363" y="2990850"/>
          <p14:tracePt t="52963" x="10280650" y="2990850"/>
          <p14:tracePt t="52971" x="10293350" y="2990850"/>
          <p14:tracePt t="52986" x="10307638" y="2990850"/>
          <p14:tracePt t="52994" x="10321925" y="2990850"/>
          <p14:tracePt t="53010" x="10336213" y="2990850"/>
          <p14:tracePt t="53018" x="10356850" y="2990850"/>
          <p14:tracePt t="53034" x="10371138" y="2990850"/>
          <p14:tracePt t="53049" x="10385425" y="2990850"/>
          <p14:tracePt t="53073" x="10399713" y="2990850"/>
          <p14:tracePt t="55480" x="10414000" y="2990850"/>
          <p14:tracePt t="55488" x="10442575" y="2970213"/>
          <p14:tracePt t="55496" x="10456863" y="2955925"/>
          <p14:tracePt t="55504" x="10471150" y="2955925"/>
          <p14:tracePt t="55512" x="10491788" y="2941638"/>
          <p14:tracePt t="55519" x="10520363" y="2941638"/>
          <p14:tracePt t="55527" x="10534650" y="2941638"/>
          <p14:tracePt t="55535" x="10547350" y="2941638"/>
          <p14:tracePt t="55543" x="10547350" y="2927350"/>
          <p14:tracePt t="55551" x="10561638" y="2927350"/>
          <p14:tracePt t="55560" x="10575925" y="2927350"/>
          <p14:tracePt t="55575" x="10590213" y="2927350"/>
          <p14:tracePt t="55590" x="10610850" y="2927350"/>
          <p14:tracePt t="55614" x="10625138" y="2927350"/>
          <p14:tracePt t="55645" x="10639425" y="2927350"/>
          <p14:tracePt t="55693" x="10653713" y="2927350"/>
          <p14:tracePt t="56481" x="10653713" y="2914650"/>
          <p14:tracePt t="60901" x="10639425" y="2914650"/>
          <p14:tracePt t="60910" x="10561638" y="2914650"/>
          <p14:tracePt t="60919" x="10456863" y="2914650"/>
          <p14:tracePt t="60929" x="10321925" y="2914650"/>
          <p14:tracePt t="60933" x="10131425" y="2927350"/>
          <p14:tracePt t="60941" x="9758363" y="2941638"/>
          <p14:tracePt t="60949" x="9594850" y="2941638"/>
          <p14:tracePt t="60956" x="9115425" y="2955925"/>
          <p14:tracePt t="60964" x="8769350" y="2955925"/>
          <p14:tracePt t="60972" x="8593138" y="2955925"/>
          <p14:tracePt t="60980" x="8261350" y="2955925"/>
          <p14:tracePt t="60988" x="7931150" y="2955925"/>
          <p14:tracePt t="60996" x="7662863" y="2955925"/>
          <p14:tracePt t="61004" x="7542213" y="2955925"/>
          <p14:tracePt t="61012" x="7351713" y="2955925"/>
          <p14:tracePt t="61020" x="7189788" y="2955925"/>
          <p14:tracePt t="61028" x="7054850" y="2955925"/>
          <p14:tracePt t="61035" x="7019925" y="2955925"/>
          <p14:tracePt t="61043" x="6858000" y="2955925"/>
          <p14:tracePt t="61051" x="6829425" y="2955925"/>
          <p14:tracePt t="61060" x="6751638" y="2955925"/>
          <p14:tracePt t="61068" x="6724650" y="2955925"/>
          <p14:tracePt t="61075" x="6681788" y="2955925"/>
          <p14:tracePt t="61359" x="6618288" y="2955925"/>
          <p14:tracePt t="61366" x="6526213" y="2955925"/>
          <p14:tracePt t="61374" x="6442075" y="2970213"/>
          <p14:tracePt t="61382" x="6350000" y="2970213"/>
          <p14:tracePt t="61390" x="6243638" y="2990850"/>
          <p14:tracePt t="61398" x="6138863" y="2990850"/>
          <p14:tracePt t="61406" x="5919788" y="3005138"/>
          <p14:tracePt t="61414" x="5721350" y="3005138"/>
          <p14:tracePt t="61422" x="5530850" y="3005138"/>
          <p14:tracePt t="61429" x="5334000" y="3005138"/>
          <p14:tracePt t="61437" x="5122863" y="3005138"/>
          <p14:tracePt t="61445" x="5051425" y="3005138"/>
          <p14:tracePt t="61453" x="4883150" y="3005138"/>
          <p14:tracePt t="61461" x="4783138" y="2990850"/>
          <p14:tracePt t="61469" x="4664075" y="2970213"/>
          <p14:tracePt t="61477" x="4629150" y="2970213"/>
          <p14:tracePt t="61485" x="4557713" y="2970213"/>
          <p14:tracePt t="61493" x="4479925" y="2955925"/>
          <p14:tracePt t="61501" x="4438650" y="2955925"/>
          <p14:tracePt t="61509" x="4395788" y="2955925"/>
          <p14:tracePt t="61516" x="4360863" y="2955925"/>
          <p14:tracePt t="61524" x="4318000" y="2955925"/>
          <p14:tracePt t="61532" x="4303713" y="2955925"/>
          <p14:tracePt t="61540" x="4275138" y="2955925"/>
          <p14:tracePt t="61548" x="4240213" y="2955925"/>
          <p14:tracePt t="61556" x="4225925" y="2955925"/>
          <p14:tracePt t="61563" x="4197350" y="2955925"/>
          <p14:tracePt t="61571" x="4170363" y="2955925"/>
          <p14:tracePt t="61579" x="4156075" y="2955925"/>
          <p14:tracePt t="61587" x="4121150" y="2955925"/>
          <p14:tracePt t="61595" x="4092575" y="2955925"/>
          <p14:tracePt t="61603" x="4078288" y="2955925"/>
          <p14:tracePt t="61611" x="4064000" y="2955925"/>
          <p14:tracePt t="61619" x="4049713" y="2955925"/>
          <p14:tracePt t="61627" x="4035425" y="2955925"/>
          <p14:tracePt t="61635" x="4021138" y="2955925"/>
          <p14:tracePt t="61643" x="4006850" y="2955925"/>
          <p14:tracePt t="61658" x="3986213" y="2955925"/>
          <p14:tracePt t="61666" x="3971925" y="2955925"/>
          <p14:tracePt t="61689" x="3957638" y="2955925"/>
          <p14:tracePt t="61705" x="3957638" y="2970213"/>
          <p14:tracePt t="61713" x="3943350" y="2970213"/>
          <p14:tracePt t="61721" x="3930650" y="2970213"/>
          <p14:tracePt t="61745" x="3916363" y="2970213"/>
          <p14:tracePt t="61753" x="3902075" y="2970213"/>
          <p14:tracePt t="61776" x="3887788" y="2970213"/>
          <p14:tracePt t="61808" x="3887788" y="2990850"/>
          <p14:tracePt t="62265" x="3867150" y="2990850"/>
          <p14:tracePt t="62273" x="3852863" y="2990850"/>
          <p14:tracePt t="62281" x="3838575" y="2990850"/>
          <p14:tracePt t="62289" x="3824288" y="2990850"/>
          <p14:tracePt t="62297" x="3810000" y="3005138"/>
          <p14:tracePt t="62312" x="3795713" y="3005138"/>
          <p14:tracePt t="62320" x="3781425" y="3005138"/>
          <p14:tracePt t="62336" x="3781425" y="3019425"/>
          <p14:tracePt t="62359" x="3767138" y="3019425"/>
          <p14:tracePt t="63258" x="3752850" y="3019425"/>
          <p14:tracePt t="63266" x="3732213" y="3019425"/>
          <p14:tracePt t="63274" x="3703638" y="3019425"/>
          <p14:tracePt t="63282" x="3689350" y="3019425"/>
          <p14:tracePt t="63290" x="3676650" y="3019425"/>
          <p14:tracePt t="63297" x="3648075" y="3019425"/>
          <p14:tracePt t="63305" x="3633788" y="3019425"/>
          <p14:tracePt t="63313" x="3613150" y="3019425"/>
          <p14:tracePt t="63321" x="3584575" y="3019425"/>
          <p14:tracePt t="63329" x="3556000" y="3019425"/>
          <p14:tracePt t="63337" x="3541713" y="3019425"/>
          <p14:tracePt t="63345" x="3527425" y="3019425"/>
          <p14:tracePt t="63352" x="3498850" y="3019425"/>
          <p14:tracePt t="63360" x="3478213" y="3019425"/>
          <p14:tracePt t="63369" x="3463925" y="3019425"/>
          <p14:tracePt t="63376" x="3449638" y="3019425"/>
          <p14:tracePt t="63385" x="3435350" y="3019425"/>
          <p14:tracePt t="63400" x="3422650" y="3019425"/>
          <p14:tracePt t="63416" x="3408363" y="3019425"/>
          <p14:tracePt t="63439" x="3394075" y="3019425"/>
          <p14:tracePt t="63455" x="3379788" y="3019425"/>
          <p14:tracePt t="63471" x="3359150" y="3019425"/>
          <p14:tracePt t="63487" x="3344863" y="3019425"/>
          <p14:tracePt t="63502" x="3330575" y="3019425"/>
          <p14:tracePt t="63526" x="3316288" y="3005138"/>
          <p14:tracePt t="63565" x="3302000" y="3005138"/>
          <p14:tracePt t="63628" x="3287713" y="3005138"/>
          <p14:tracePt t="64574" x="3273425" y="3005138"/>
          <p14:tracePt t="64590" x="3259138" y="3005138"/>
          <p14:tracePt t="64614" x="3244850" y="3005138"/>
          <p14:tracePt t="64629" x="3224213" y="3005138"/>
          <p14:tracePt t="64653" x="3209925" y="3019425"/>
          <p14:tracePt t="64692" x="3195638" y="3019425"/>
          <p14:tracePt t="64937" x="3181350" y="3019425"/>
          <p14:tracePt t="64945" x="3140075" y="3033713"/>
          <p14:tracePt t="64952" x="3062288" y="3048000"/>
          <p14:tracePt t="64960" x="2955925" y="3076575"/>
          <p14:tracePt t="64968" x="2851150" y="3105150"/>
          <p14:tracePt t="64976" x="2716213" y="3140075"/>
          <p14:tracePt t="64985" x="2568575" y="3181350"/>
          <p14:tracePt t="64993" x="2511425" y="3195638"/>
          <p14:tracePt t="65001" x="2378075" y="3224213"/>
          <p14:tracePt t="65008" x="2271713" y="3259138"/>
          <p14:tracePt t="65016" x="2193925" y="3273425"/>
          <p14:tracePt t="65024" x="2152650" y="3273425"/>
          <p14:tracePt t="65031" x="2089150" y="3287713"/>
          <p14:tracePt t="65039" x="2046288" y="3287713"/>
          <p14:tracePt t="65047" x="2003425" y="3287713"/>
          <p14:tracePt t="65055" x="1974850" y="3287713"/>
          <p14:tracePt t="65063" x="1939925" y="3287713"/>
          <p14:tracePt t="65071" x="1925638" y="3287713"/>
          <p14:tracePt t="65079" x="1911350" y="3287713"/>
          <p14:tracePt t="65087" x="1884363" y="3287713"/>
          <p14:tracePt t="65102" x="1870075" y="3287713"/>
          <p14:tracePt t="65110" x="1855788" y="3287713"/>
          <p14:tracePt t="65118" x="1835150" y="3287713"/>
          <p14:tracePt t="65126" x="1820863" y="3287713"/>
          <p14:tracePt t="65135" x="1806575" y="3287713"/>
          <p14:tracePt t="65150" x="1792288" y="3273425"/>
          <p14:tracePt t="65158" x="1778000" y="3273425"/>
          <p14:tracePt t="65173" x="1763713" y="3259138"/>
          <p14:tracePt t="65189" x="1749425" y="3244850"/>
          <p14:tracePt t="65205" x="1735138" y="3244850"/>
          <p14:tracePt t="65213" x="1720850" y="3244850"/>
          <p14:tracePt t="65221" x="1700213" y="3244850"/>
          <p14:tracePt t="65228" x="1685925" y="3244850"/>
          <p14:tracePt t="65236" x="1671638" y="3244850"/>
          <p14:tracePt t="65244" x="1644650" y="3244850"/>
          <p14:tracePt t="65252" x="1630363" y="3244850"/>
          <p14:tracePt t="65260" x="1616075" y="3244850"/>
          <p14:tracePt t="65268" x="1581150" y="3244850"/>
          <p14:tracePt t="65276" x="1566863" y="3244850"/>
          <p14:tracePt t="65284" x="1552575" y="3244850"/>
          <p14:tracePt t="65291" x="1538288" y="3244850"/>
          <p14:tracePt t="65300" x="1524000" y="3224213"/>
          <p14:tracePt t="65307" x="1509713" y="3224213"/>
          <p14:tracePt t="65315" x="1509713" y="3209925"/>
          <p14:tracePt t="65323" x="1495425" y="3209925"/>
          <p14:tracePt t="65331" x="1466850" y="3195638"/>
          <p14:tracePt t="65339" x="1446213" y="3181350"/>
          <p14:tracePt t="65347" x="1431925" y="3168650"/>
          <p14:tracePt t="65355" x="1403350" y="3168650"/>
          <p14:tracePt t="65362" x="1390650" y="3154363"/>
          <p14:tracePt t="65370" x="1376363" y="3154363"/>
          <p14:tracePt t="65378" x="1347788" y="3140075"/>
          <p14:tracePt t="65386" x="1327150" y="3140075"/>
          <p14:tracePt t="65394" x="1312863" y="3140075"/>
          <p14:tracePt t="65402" x="1298575" y="3140075"/>
          <p14:tracePt t="65425" x="1284288" y="3140075"/>
          <p14:tracePt t="65449" x="1270000" y="3140075"/>
          <p14:tracePt t="65646" x="1284288" y="3140075"/>
          <p14:tracePt t="65670" x="1298575" y="3140075"/>
          <p14:tracePt t="65702" x="1312863" y="3140075"/>
          <p14:tracePt t="65725" x="1327150" y="3125788"/>
          <p14:tracePt t="65734" x="1347788" y="3125788"/>
          <p14:tracePt t="65749" x="1362075" y="3125788"/>
          <p14:tracePt t="65757" x="1376363" y="3105150"/>
          <p14:tracePt t="65764" x="1390650" y="3105150"/>
          <p14:tracePt t="65773" x="1417638" y="3105150"/>
          <p14:tracePt t="65780" x="1431925" y="3105150"/>
          <p14:tracePt t="65788" x="1446213" y="3105150"/>
          <p14:tracePt t="65796" x="1481138" y="3105150"/>
          <p14:tracePt t="65804" x="1495425" y="3090863"/>
          <p14:tracePt t="65812" x="1509713" y="3090863"/>
          <p14:tracePt t="65820" x="1538288" y="3090863"/>
          <p14:tracePt t="65827" x="1552575" y="3090863"/>
          <p14:tracePt t="65835" x="1581150" y="3090863"/>
          <p14:tracePt t="65843" x="1601788" y="3090863"/>
          <p14:tracePt t="65851" x="1616075" y="3090863"/>
          <p14:tracePt t="65860" x="1644650" y="3076575"/>
          <p14:tracePt t="65868" x="1657350" y="3076575"/>
          <p14:tracePt t="65875" x="1671638" y="3076575"/>
          <p14:tracePt t="65883" x="1685925" y="3076575"/>
          <p14:tracePt t="65891" x="1700213" y="3076575"/>
          <p14:tracePt t="65898" x="1720850" y="3076575"/>
          <p14:tracePt t="65906" x="1749425" y="3076575"/>
          <p14:tracePt t="65914" x="1763713" y="3062288"/>
          <p14:tracePt t="65930" x="1778000" y="3062288"/>
          <p14:tracePt t="65938" x="1792288" y="3062288"/>
          <p14:tracePt t="65961" x="1806575" y="3048000"/>
          <p14:tracePt t="65993" x="1820863" y="3048000"/>
          <p14:tracePt t="66261" x="1820863" y="3062288"/>
          <p14:tracePt t="66277" x="1806575" y="3062288"/>
          <p14:tracePt t="66292" x="1806575" y="3076575"/>
          <p14:tracePt t="66301" x="1792288" y="3076575"/>
          <p14:tracePt t="66316" x="1778000" y="3090863"/>
          <p14:tracePt t="66340" x="1763713" y="3090863"/>
          <p14:tracePt t="66553" x="1749425" y="3090863"/>
          <p14:tracePt t="66568" x="1735138" y="3105150"/>
          <p14:tracePt t="66584" x="1720850" y="3125788"/>
          <p14:tracePt t="66593" x="1700213" y="3125788"/>
          <p14:tracePt t="66601" x="1700213" y="3140075"/>
          <p14:tracePt t="66608" x="1685925" y="3154363"/>
          <p14:tracePt t="66616" x="1671638" y="3168650"/>
          <p14:tracePt t="66623" x="1657350" y="3181350"/>
          <p14:tracePt t="66631" x="1644650" y="3181350"/>
          <p14:tracePt t="66639" x="1630363" y="3195638"/>
          <p14:tracePt t="66647" x="1616075" y="3209925"/>
          <p14:tracePt t="66655" x="1601788" y="3224213"/>
          <p14:tracePt t="66663" x="1601788" y="3244850"/>
          <p14:tracePt t="66671" x="1581150" y="3244850"/>
          <p14:tracePt t="66679" x="1581150" y="3259138"/>
          <p14:tracePt t="66694" x="1566863" y="3273425"/>
          <p14:tracePt t="66710" x="1566863" y="3287713"/>
          <p14:tracePt t="66734" x="1552575" y="3302000"/>
          <p14:tracePt t="66765" x="1552575" y="3316288"/>
          <p14:tracePt t="66797" x="1552575" y="3330575"/>
          <p14:tracePt t="67112" x="1566863" y="3330575"/>
          <p14:tracePt t="67136" x="1581150" y="3330575"/>
          <p14:tracePt t="67152" x="1601788" y="3330575"/>
          <p14:tracePt t="67167" x="1616075" y="3330575"/>
          <p14:tracePt t="67183" x="1630363" y="3330575"/>
          <p14:tracePt t="67207" x="1644650" y="3330575"/>
          <p14:tracePt t="67238" x="1657350" y="3330575"/>
          <p14:tracePt t="67262" x="1671638" y="3330575"/>
          <p14:tracePt t="67293" x="1685925" y="3330575"/>
          <p14:tracePt t="67325" x="1700213" y="3330575"/>
          <p14:tracePt t="67349" x="1720850" y="3330575"/>
          <p14:tracePt t="67356" x="1720850" y="3316288"/>
          <p14:tracePt t="67459" x="1735138" y="3316288"/>
          <p14:tracePt t="67672" x="1763713" y="3316288"/>
          <p14:tracePt t="67679" x="1792288" y="3302000"/>
          <p14:tracePt t="67688" x="1820863" y="3302000"/>
          <p14:tracePt t="67695" x="1870075" y="3287713"/>
          <p14:tracePt t="67703" x="1925638" y="3259138"/>
          <p14:tracePt t="67711" x="2046288" y="3224213"/>
          <p14:tracePt t="67719" x="2179638" y="3195638"/>
          <p14:tracePt t="67727" x="2314575" y="3154363"/>
          <p14:tracePt t="67735" x="2617788" y="3105150"/>
          <p14:tracePt t="67743" x="3140075" y="3005138"/>
          <p14:tracePt t="67751" x="3359150" y="3005138"/>
          <p14:tracePt t="67759" x="4184650" y="2955925"/>
          <p14:tracePt t="67766" x="4479925" y="2955925"/>
          <p14:tracePt t="67774" x="5530850" y="2955925"/>
          <p14:tracePt t="67782" x="5827713" y="2970213"/>
          <p14:tracePt t="67790" x="6392863" y="3062288"/>
          <p14:tracePt t="67798" x="6935788" y="3140075"/>
          <p14:tracePt t="67805" x="7126288" y="3168650"/>
          <p14:tracePt t="67813" x="7527925" y="3244850"/>
          <p14:tracePt t="67821" x="7845425" y="3287713"/>
          <p14:tracePt t="67829" x="8128000" y="3330575"/>
          <p14:tracePt t="67837" x="8382000" y="3379788"/>
          <p14:tracePt t="67845" x="8474075" y="3379788"/>
          <p14:tracePt t="67853" x="8650288" y="3408363"/>
          <p14:tracePt t="67861" x="8797925" y="3435350"/>
          <p14:tracePt t="67869" x="8904288" y="3449638"/>
          <p14:tracePt t="67877" x="8947150" y="3449638"/>
          <p14:tracePt t="67885" x="9010650" y="3463925"/>
          <p14:tracePt t="67893" x="9051925" y="3478213"/>
          <p14:tracePt t="67901" x="9101138" y="3478213"/>
          <p14:tracePt t="67908" x="9115425" y="3478213"/>
          <p14:tracePt t="67916" x="9115425" y="3498850"/>
          <p14:tracePt t="68956" x="9115425" y="3478213"/>
          <p14:tracePt t="68980" x="9115425" y="3463925"/>
          <p14:tracePt t="68988" x="9129713" y="3463925"/>
          <p14:tracePt t="69011" x="9129713" y="3449638"/>
          <p14:tracePt t="69019" x="9144000" y="3449638"/>
          <p14:tracePt t="69035" x="9144000" y="3435350"/>
          <p14:tracePt t="69051" x="9158288" y="3435350"/>
          <p14:tracePt t="69082" x="9158288" y="3422650"/>
          <p14:tracePt t="69098" x="9172575" y="3422650"/>
          <p14:tracePt t="75615" x="9172575" y="3408363"/>
          <p14:tracePt t="75631" x="9172575" y="3394075"/>
          <p14:tracePt t="75639" x="9172575" y="3379788"/>
          <p14:tracePt t="75647" x="9186863" y="3359150"/>
          <p14:tracePt t="75663" x="9201150" y="3344863"/>
          <p14:tracePt t="75671" x="9201150" y="3330575"/>
          <p14:tracePt t="75678" x="9221788" y="3316288"/>
          <p14:tracePt t="75686" x="9221788" y="3302000"/>
          <p14:tracePt t="75694" x="9236075" y="3302000"/>
          <p14:tracePt t="75702" x="9236075" y="3287713"/>
          <p14:tracePt t="75710" x="9250363" y="3273425"/>
          <p14:tracePt t="75718" x="9250363" y="3259138"/>
          <p14:tracePt t="75734" x="9264650" y="3244850"/>
          <p14:tracePt t="75749" x="9264650" y="3224213"/>
          <p14:tracePt t="75757" x="9277350" y="3224213"/>
          <p14:tracePt t="75765" x="9277350" y="3209925"/>
          <p14:tracePt t="75781" x="9291638" y="3195638"/>
          <p14:tracePt t="75797" x="9291638" y="3181350"/>
          <p14:tracePt t="75805" x="9305925" y="3181350"/>
          <p14:tracePt t="75812" x="9305925" y="3168650"/>
          <p14:tracePt t="75828" x="9320213" y="3168650"/>
          <p14:tracePt t="75844" x="9320213" y="3154363"/>
          <p14:tracePt t="75860" x="9340850" y="3154363"/>
          <p14:tracePt t="75883" x="9340850" y="3140075"/>
          <p14:tracePt t="75891" x="9355138" y="3140075"/>
          <p14:tracePt t="75899" x="9369425" y="3125788"/>
          <p14:tracePt t="75915" x="9383713" y="3125788"/>
          <p14:tracePt t="75923" x="9383713" y="3105150"/>
          <p14:tracePt t="75930" x="9398000" y="3105150"/>
          <p14:tracePt t="75939" x="9398000" y="3090863"/>
          <p14:tracePt t="75946" x="9412288" y="3090863"/>
          <p14:tracePt t="75954" x="9426575" y="3090863"/>
          <p14:tracePt t="75962" x="9440863" y="3076575"/>
          <p14:tracePt t="75970" x="9455150" y="3076575"/>
          <p14:tracePt t="75978" x="9475788" y="3076575"/>
          <p14:tracePt t="75986" x="9490075" y="3062288"/>
          <p14:tracePt t="75994" x="9504363" y="3062288"/>
          <p14:tracePt t="76001" x="9518650" y="3048000"/>
          <p14:tracePt t="76010" x="9531350" y="3048000"/>
          <p14:tracePt t="76025" x="9545638" y="3048000"/>
          <p14:tracePt t="76033" x="9559925" y="3033713"/>
          <p14:tracePt t="76041" x="9574213" y="3033713"/>
          <p14:tracePt t="76049" x="9594850" y="3033713"/>
          <p14:tracePt t="76057" x="9609138" y="3033713"/>
          <p14:tracePt t="76064" x="9623425" y="3033713"/>
          <p14:tracePt t="76072" x="9637713" y="3033713"/>
          <p14:tracePt t="76080" x="9652000" y="3033713"/>
          <p14:tracePt t="76088" x="9666288" y="3033713"/>
          <p14:tracePt t="76104" x="9680575" y="3033713"/>
          <p14:tracePt t="76112" x="9694863" y="3033713"/>
          <p14:tracePt t="76120" x="9709150" y="3033713"/>
          <p14:tracePt t="76127" x="9729788" y="3033713"/>
          <p14:tracePt t="76136" x="9744075" y="3033713"/>
          <p14:tracePt t="76143" x="9758363" y="3033713"/>
          <p14:tracePt t="76151" x="9772650" y="3048000"/>
          <p14:tracePt t="76159" x="9799638" y="3048000"/>
          <p14:tracePt t="76168" x="9813925" y="3048000"/>
          <p14:tracePt t="76175" x="9848850" y="3062288"/>
          <p14:tracePt t="76183" x="9877425" y="3062288"/>
          <p14:tracePt t="76190" x="9891713" y="3062288"/>
          <p14:tracePt t="76198" x="9920288" y="3076575"/>
          <p14:tracePt t="76206" x="9948863" y="3076575"/>
          <p14:tracePt t="76214" x="9983788" y="3076575"/>
          <p14:tracePt t="76222" x="9998075" y="3076575"/>
          <p14:tracePt t="76230" x="10026650" y="3076575"/>
          <p14:tracePt t="76238" x="10053638" y="3076575"/>
          <p14:tracePt t="76246" x="10067925" y="3076575"/>
          <p14:tracePt t="76254" x="10082213" y="3076575"/>
          <p14:tracePt t="76261" x="10102850" y="3076575"/>
          <p14:tracePt t="76269" x="10117138" y="3076575"/>
          <p14:tracePt t="76277" x="10131425" y="3076575"/>
          <p14:tracePt t="76293" x="10145713" y="3076575"/>
          <p14:tracePt t="76301" x="10160000" y="3090863"/>
          <p14:tracePt t="76317" x="10174288" y="3090863"/>
          <p14:tracePt t="76324" x="10174288" y="3105150"/>
          <p14:tracePt t="76340" x="10188575" y="3105150"/>
          <p14:tracePt t="76592" x="10202863" y="3105150"/>
          <p14:tracePt t="76608" x="10217150" y="3105150"/>
          <p14:tracePt t="76624" x="10237788" y="3090863"/>
          <p14:tracePt t="76632" x="10252075" y="3090863"/>
          <p14:tracePt t="76640" x="10266363" y="3090863"/>
          <p14:tracePt t="76648" x="10280650" y="3090863"/>
          <p14:tracePt t="76655" x="10293350" y="3076575"/>
          <p14:tracePt t="76663" x="10307638" y="3076575"/>
          <p14:tracePt t="76671" x="10321925" y="3076575"/>
          <p14:tracePt t="76679" x="10336213" y="3076575"/>
          <p14:tracePt t="76687" x="10336213" y="3062288"/>
          <p14:tracePt t="76695" x="10356850" y="3062288"/>
          <p14:tracePt t="76703" x="10371138" y="3062288"/>
          <p14:tracePt t="76718" x="10385425" y="3062288"/>
          <p14:tracePt t="76734" x="10399713" y="3048000"/>
          <p14:tracePt t="76758" x="10414000" y="3048000"/>
          <p14:tracePt t="76766" x="10414000" y="3033713"/>
          <p14:tracePt t="76774" x="10428288" y="3033713"/>
          <p14:tracePt t="76797" x="10442575" y="3019425"/>
          <p14:tracePt t="76971" x="10442575" y="3005138"/>
          <p14:tracePt t="76986" x="10456863" y="3005138"/>
          <p14:tracePt t="77002" x="10456863" y="2990850"/>
          <p14:tracePt t="77018" x="10471150" y="2990850"/>
          <p14:tracePt t="77026" x="10491788" y="2970213"/>
          <p14:tracePt t="77049" x="10506075" y="2955925"/>
          <p14:tracePt t="77057" x="10520363" y="2955925"/>
          <p14:tracePt t="77065" x="10520363" y="2941638"/>
          <p14:tracePt t="77073" x="10534650" y="2941638"/>
          <p14:tracePt t="77081" x="10547350" y="2927350"/>
          <p14:tracePt t="77089" x="10561638" y="2927350"/>
          <p14:tracePt t="77097" x="10575925" y="2914650"/>
          <p14:tracePt t="77105" x="10590213" y="2900363"/>
          <p14:tracePt t="77112" x="10610850" y="2886075"/>
          <p14:tracePt t="77120" x="10639425" y="2871788"/>
          <p14:tracePt t="77128" x="10668000" y="2851150"/>
          <p14:tracePt t="77136" x="10682288" y="2822575"/>
          <p14:tracePt t="77144" x="10696575" y="2822575"/>
          <p14:tracePt t="77152" x="10725150" y="2808288"/>
          <p14:tracePt t="77160" x="10725150" y="2794000"/>
          <p14:tracePt t="77168" x="10745788" y="2779713"/>
          <p14:tracePt t="77183" x="10760075" y="2765425"/>
          <p14:tracePt t="99880" x="10760075" y="2751138"/>
          <p14:tracePt t="99888" x="10760075" y="2736850"/>
          <p14:tracePt t="99896" x="10760075" y="2716213"/>
          <p14:tracePt t="99904" x="10760075" y="2687638"/>
          <p14:tracePt t="99911" x="10760075" y="2646363"/>
          <p14:tracePt t="99919" x="10774363" y="2582863"/>
          <p14:tracePt t="99927" x="10801350" y="2525713"/>
          <p14:tracePt t="99935" x="10815638" y="2482850"/>
          <p14:tracePt t="99943" x="10844213" y="2419350"/>
          <p14:tracePt t="99951" x="10879138" y="2343150"/>
          <p14:tracePt t="99959" x="10922000" y="2286000"/>
          <p14:tracePt t="99968" x="10950575" y="2228850"/>
          <p14:tracePt t="99974" x="10979150" y="2152650"/>
          <p14:tracePt t="99982" x="11028363" y="2089150"/>
          <p14:tracePt t="99990" x="11055350" y="2017713"/>
          <p14:tracePt t="99998" x="11098213" y="1939925"/>
          <p14:tracePt t="100006" x="11133138" y="1884363"/>
          <p14:tracePt t="100014" x="11161713" y="1806575"/>
          <p14:tracePt t="100022" x="11190288" y="1749425"/>
          <p14:tracePt t="100030" x="11218863" y="1685925"/>
          <p14:tracePt t="100037" x="11253788" y="1630363"/>
          <p14:tracePt t="100045" x="11268075" y="1601788"/>
          <p14:tracePt t="100053" x="11309350" y="1524000"/>
          <p14:tracePt t="100061" x="11323638" y="1509713"/>
          <p14:tracePt t="100069" x="11352213" y="1446213"/>
          <p14:tracePt t="100077" x="11387138" y="1417638"/>
          <p14:tracePt t="100085" x="11401425" y="1390650"/>
          <p14:tracePt t="100093" x="11415713" y="1362075"/>
          <p14:tracePt t="100101" x="11444288" y="1327150"/>
          <p14:tracePt t="100109" x="11458575" y="1312863"/>
          <p14:tracePt t="100116" x="11472863" y="1298575"/>
          <p14:tracePt t="100124" x="11487150" y="1270000"/>
          <p14:tracePt t="100132" x="11522075" y="1255713"/>
          <p14:tracePt t="100140" x="11536363" y="1241425"/>
          <p14:tracePt t="100148" x="11550650" y="1227138"/>
          <p14:tracePt t="100156" x="11563350" y="1192213"/>
          <p14:tracePt t="100164" x="11563350" y="1177925"/>
          <p14:tracePt t="100171" x="11591925" y="1149350"/>
          <p14:tracePt t="100179" x="11591925" y="1136650"/>
          <p14:tracePt t="100187" x="11626850" y="1093788"/>
          <p14:tracePt t="100195" x="11641138" y="1044575"/>
          <p14:tracePt t="100203" x="11655425" y="1016000"/>
          <p14:tracePt t="100211" x="11669713" y="973138"/>
          <p14:tracePt t="100219" x="11669713" y="958850"/>
          <p14:tracePt t="100227" x="11684000" y="909638"/>
          <p14:tracePt t="100235" x="11698288" y="868363"/>
          <p14:tracePt t="100243" x="11712575" y="839788"/>
          <p14:tracePt t="100251" x="11726863" y="804863"/>
          <p14:tracePt t="100258" x="11741150" y="776288"/>
          <p14:tracePt t="100266" x="11761788" y="719138"/>
          <p14:tracePt t="100274" x="11776075" y="719138"/>
          <p14:tracePt t="100282" x="11790363" y="669925"/>
          <p14:tracePt t="100290" x="11804650" y="628650"/>
          <p14:tracePt t="100298" x="11817350" y="600075"/>
          <p14:tracePt t="100306" x="11831638" y="550863"/>
          <p14:tracePt t="100313" x="11860213" y="508000"/>
          <p14:tracePt t="100321" x="11880850" y="465138"/>
          <p14:tracePt t="100329" x="11909425" y="415925"/>
          <p14:tracePt t="100337" x="11909425" y="387350"/>
          <p14:tracePt t="100345" x="11938000" y="346075"/>
          <p14:tracePt t="100353" x="11966575" y="282575"/>
          <p14:tracePt t="100361" x="11980863" y="239713"/>
          <p14:tracePt t="100369" x="11995150" y="211138"/>
          <p14:tracePt t="100376" x="12015788" y="161925"/>
          <p14:tracePt t="100385" x="12030075" y="120650"/>
          <p14:tracePt t="100393" x="12044363" y="92075"/>
          <p14:tracePt t="100401" x="12044363" y="57150"/>
          <p14:tracePt t="100408" x="12058650" y="28575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B8D1F-F066-0241-8003-1E5AC8085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3082"/>
            <a:ext cx="10515600" cy="1202419"/>
          </a:xfrm>
        </p:spPr>
        <p:txBody>
          <a:bodyPr/>
          <a:lstStyle/>
          <a:p>
            <a:r>
              <a:rPr lang="en-US" b="1" dirty="0">
                <a:solidFill>
                  <a:srgbClr val="0070C1"/>
                </a:solidFill>
              </a:rPr>
              <a:t>Research questions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E78234D-7B11-F84F-9303-DB3DBB760E86}"/>
              </a:ext>
            </a:extLst>
          </p:cNvPr>
          <p:cNvSpPr txBox="1">
            <a:spLocks/>
          </p:cNvSpPr>
          <p:nvPr/>
        </p:nvSpPr>
        <p:spPr>
          <a:xfrm>
            <a:off x="596900" y="1163090"/>
            <a:ext cx="11366500" cy="5517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Practical ML examples </a:t>
            </a:r>
            <a:r>
              <a:rPr lang="en-US" sz="3200" u="sng" dirty="0"/>
              <a:t>don’t seem to have very high input space coverage</a:t>
            </a:r>
            <a:r>
              <a:rPr lang="en-US" sz="3200" dirty="0"/>
              <a:t>  (previous slide)</a:t>
            </a:r>
          </a:p>
          <a:p>
            <a:r>
              <a:rPr lang="en-US" sz="3200" dirty="0"/>
              <a:t>Can we improve results with better input space coverage?</a:t>
            </a:r>
          </a:p>
          <a:p>
            <a:r>
              <a:rPr lang="en-US" sz="3200" dirty="0"/>
              <a:t>Empirical data show that small numbers of factors are involved in system failures (generally 1 to 6).  </a:t>
            </a:r>
          </a:p>
          <a:p>
            <a:r>
              <a:rPr lang="en-US" sz="3200" dirty="0"/>
              <a:t>Is this also true of autonomous systems?</a:t>
            </a:r>
          </a:p>
          <a:p>
            <a:r>
              <a:rPr lang="en-US" sz="3200" dirty="0"/>
              <a:t>How are input space coverage and classification/prediction accuracy related?</a:t>
            </a:r>
          </a:p>
          <a:p>
            <a:r>
              <a:rPr lang="en-US" sz="3200" dirty="0"/>
              <a:t>Can we apply some of these methods to temporal aspects?  (sequence covering arrays)</a:t>
            </a:r>
          </a:p>
          <a:p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7E39A4-A623-8F4C-955E-2BB768C2A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WAAM 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D1E16-328D-884E-8264-D0296A2CC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77C18-181E-0F48-BC02-F127F47B0A1C}" type="slidenum">
              <a:rPr lang="en-US" smtClean="0"/>
              <a:t>17</a:t>
            </a:fld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1609DA6-AA9C-4DF2-8C29-B5AA155A1A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512"/>
    </mc:Choice>
    <mc:Fallback xmlns="">
      <p:transition spd="slow" advTm="116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082BA-72CF-CD41-810C-93ADD1930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582" y="0"/>
            <a:ext cx="9213273" cy="12131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Transfer learning – what is the problem?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5D2EF-C7DA-FC41-A833-067DF8755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240" y="1213164"/>
            <a:ext cx="10275682" cy="5866646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Differences inevitably exist between training data sets, test data sets, and real-world application data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Further differences exist between data from two or more different environments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How do we </a:t>
            </a:r>
            <a:r>
              <a:rPr lang="en-US" sz="3200" u="sng" dirty="0">
                <a:latin typeface="Arial" panose="020B0604020202020204" pitchFamily="34" charset="0"/>
                <a:cs typeface="Arial" panose="020B0604020202020204" pitchFamily="34" charset="0"/>
              </a:rPr>
              <a:t>predict performance of a model trained on one data set when applied to another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New environment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Changed environment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Additional possible values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etc.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DA649C-36BE-C445-89ED-D32B71A28DD1}"/>
              </a:ext>
            </a:extLst>
          </p:cNvPr>
          <p:cNvSpPr txBox="1"/>
          <p:nvPr/>
        </p:nvSpPr>
        <p:spPr>
          <a:xfrm>
            <a:off x="6025081" y="5957454"/>
            <a:ext cx="59574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Lanus, E., Freeman, L. J., Kuhn, D. R., &amp; </a:t>
            </a:r>
            <a:r>
              <a:rPr lang="en-US" sz="1400" dirty="0" err="1"/>
              <a:t>Kacker</a:t>
            </a:r>
            <a:r>
              <a:rPr lang="en-US" sz="1400" dirty="0"/>
              <a:t>, R. N. (2021, April). Combinatorial Testing Metrics for Machine Learning. In </a:t>
            </a:r>
            <a:r>
              <a:rPr lang="en-US" sz="1400" i="1" dirty="0"/>
              <a:t>2021 IEEE Intl Conference on Software Testing, Verification and Validation Workshops (ICSTW)</a:t>
            </a:r>
            <a:r>
              <a:rPr lang="en-US" sz="1400" dirty="0"/>
              <a:t> 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E5C32C-05E2-F245-A242-2AFA6911A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WAAM 22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5D210F-A453-A048-B097-F79ED7B43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77C18-181E-0F48-BC02-F127F47B0A1C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7908EF4-4E3F-CEB2-4809-F308C7CC00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5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7141"/>
    </mc:Choice>
    <mc:Fallback xmlns="">
      <p:transition advTm="77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082BA-72CF-CD41-810C-93ADD1930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4586" y="0"/>
            <a:ext cx="9352010" cy="1149241"/>
          </a:xfrm>
        </p:spPr>
        <p:txBody>
          <a:bodyPr>
            <a:normAutofit/>
          </a:bodyPr>
          <a:lstStyle/>
          <a:p>
            <a:pPr algn="just"/>
            <a:r>
              <a:rPr lang="en-US" dirty="0">
                <a:solidFill>
                  <a:srgbClr val="0070C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Transfer learning – conventional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5D2EF-C7DA-FC41-A833-067DF8755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415" y="1491342"/>
            <a:ext cx="10355225" cy="580208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Randomized selection – but will randomization be sufficient, especially with smaller data sets?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Ensure at least one of each object type – but this may not be representative of object attribute distributions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Interactions are critical to consider in most ML problems, especially for safety, but conventional practice does little to ensure data sets are adequately representative of interactions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34059-709E-2E43-8EBE-B590A6D5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WAAM 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01C52-A8DF-654A-BBB6-7402D5F33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77C18-181E-0F48-BC02-F127F47B0A1C}" type="slidenum">
              <a:rPr lang="en-US" smtClean="0"/>
              <a:t>19</a:t>
            </a:fld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3B2D3E1-1AE9-5666-847B-86AC61E066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5269"/>
    </mc:Choice>
    <mc:Fallback xmlns="">
      <p:transition advTm="45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91A1B0C-1E94-6D42-84B0-4155B488C47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161" y="6536"/>
            <a:ext cx="9165792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5F2F04-70FC-B946-968A-86D3AF464893}"/>
              </a:ext>
            </a:extLst>
          </p:cNvPr>
          <p:cNvSpPr txBox="1"/>
          <p:nvPr/>
        </p:nvSpPr>
        <p:spPr>
          <a:xfrm>
            <a:off x="2898764" y="6537"/>
            <a:ext cx="7975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(Slide from Darryl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Ahner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,  US Air Force Institute of Technology)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0BC923-EFC0-A94D-9586-5355589BF90D}"/>
              </a:ext>
            </a:extLst>
          </p:cNvPr>
          <p:cNvCxnSpPr/>
          <p:nvPr/>
        </p:nvCxnSpPr>
        <p:spPr>
          <a:xfrm>
            <a:off x="4465122" y="4655127"/>
            <a:ext cx="27432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4A5E80E-7B00-E24F-A846-5E5374884372}"/>
              </a:ext>
            </a:extLst>
          </p:cNvPr>
          <p:cNvCxnSpPr>
            <a:cxnSpLocks/>
          </p:cNvCxnSpPr>
          <p:nvPr/>
        </p:nvCxnSpPr>
        <p:spPr>
          <a:xfrm>
            <a:off x="1814948" y="4985657"/>
            <a:ext cx="108381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64DFEC4-9144-F445-A20F-30A6228D5D16}"/>
              </a:ext>
            </a:extLst>
          </p:cNvPr>
          <p:cNvCxnSpPr>
            <a:cxnSpLocks/>
          </p:cNvCxnSpPr>
          <p:nvPr/>
        </p:nvCxnSpPr>
        <p:spPr>
          <a:xfrm>
            <a:off x="2717475" y="5886202"/>
            <a:ext cx="165264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1F433A-40CA-6541-967D-4F7CB9A30FCD}"/>
              </a:ext>
            </a:extLst>
          </p:cNvPr>
          <p:cNvCxnSpPr>
            <a:cxnSpLocks/>
          </p:cNvCxnSpPr>
          <p:nvPr/>
        </p:nvCxnSpPr>
        <p:spPr>
          <a:xfrm>
            <a:off x="2282046" y="6245430"/>
            <a:ext cx="466304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3A230B0-6FF3-1D41-BFD0-51F4AF5759BF}"/>
              </a:ext>
            </a:extLst>
          </p:cNvPr>
          <p:cNvCxnSpPr>
            <a:cxnSpLocks/>
          </p:cNvCxnSpPr>
          <p:nvPr/>
        </p:nvCxnSpPr>
        <p:spPr>
          <a:xfrm>
            <a:off x="3385457" y="4985657"/>
            <a:ext cx="28194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3CB904B-7DA6-B240-8960-8B39DFCB9C9B}"/>
              </a:ext>
            </a:extLst>
          </p:cNvPr>
          <p:cNvSpPr txBox="1"/>
          <p:nvPr/>
        </p:nvSpPr>
        <p:spPr>
          <a:xfrm>
            <a:off x="1708047" y="1560486"/>
            <a:ext cx="6184096" cy="41251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30DD039-FB46-4E46-81F0-A770E7D87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WAAM 22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C5B8CD6-4F15-AC4C-946A-134F63C6F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77C18-181E-0F48-BC02-F127F47B0A1C}" type="slidenum">
              <a:rPr lang="en-US" smtClean="0"/>
              <a:t>2</a:t>
            </a:fld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B6AD716-C657-AD4B-E315-E6333A6055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8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730"/>
    </mc:Choice>
    <mc:Fallback xmlns="">
      <p:transition spd="slow" advTm="114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7C1FD-9634-2142-855E-D1623562D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630" y="-73875"/>
            <a:ext cx="7802739" cy="1149241"/>
          </a:xfrm>
        </p:spPr>
        <p:txBody>
          <a:bodyPr/>
          <a:lstStyle/>
          <a:p>
            <a:r>
              <a:rPr lang="en-US" sz="3992" dirty="0">
                <a:solidFill>
                  <a:srgbClr val="0070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– image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38B9C-A19A-F348-A3AF-4022A9E72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685" y="1070842"/>
            <a:ext cx="10022186" cy="3413156"/>
          </a:xfrm>
        </p:spPr>
        <p:txBody>
          <a:bodyPr>
            <a:normAutofit fontScale="92500" lnSpcReduction="10000"/>
          </a:bodyPr>
          <a:lstStyle/>
          <a:p>
            <a:pPr marL="414772" indent="-414772">
              <a:lnSpc>
                <a:spcPct val="110000"/>
              </a:lnSpc>
              <a:spcBef>
                <a:spcPts val="400"/>
              </a:spcBef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Planes in satellite imagery – Kaggle ML data set – determine if image </a:t>
            </a:r>
            <a:r>
              <a:rPr lang="en-US" sz="3200" u="sng" dirty="0">
                <a:latin typeface="Arial" panose="020B0604020202020204" pitchFamily="34" charset="0"/>
                <a:cs typeface="Arial" panose="020B0604020202020204" pitchFamily="34" charset="0"/>
              </a:rPr>
              <a:t>contains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3200" u="sng" dirty="0">
                <a:latin typeface="Arial" panose="020B0604020202020204" pitchFamily="34" charset="0"/>
                <a:cs typeface="Arial" panose="020B0604020202020204" pitchFamily="34" charset="0"/>
              </a:rPr>
              <a:t>does not contain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an airplane</a:t>
            </a:r>
          </a:p>
          <a:p>
            <a:pPr marL="414772" indent="-414772">
              <a:lnSpc>
                <a:spcPct val="110000"/>
              </a:lnSpc>
              <a:spcBef>
                <a:spcPts val="400"/>
              </a:spcBef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Two data sets – Southern California (SoCal, 21,151 images) or Northern California (NorCal, 10,849 images)</a:t>
            </a:r>
          </a:p>
          <a:p>
            <a:pPr marL="414772" indent="-414772">
              <a:lnSpc>
                <a:spcPct val="110000"/>
              </a:lnSpc>
              <a:spcBef>
                <a:spcPts val="400"/>
              </a:spcBef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12 features, each discretized into 3 equal range bins</a:t>
            </a:r>
          </a:p>
          <a:p>
            <a:pPr>
              <a:lnSpc>
                <a:spcPct val="110000"/>
              </a:lnSpc>
              <a:spcBef>
                <a:spcPts val="400"/>
              </a:spcBef>
              <a:spcAft>
                <a:spcPts val="600"/>
              </a:spcAft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400"/>
              </a:spcBef>
              <a:spcAft>
                <a:spcPts val="600"/>
              </a:spcAft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close-up of a building&#10;&#10;Description automatically generated with low confidence">
            <a:extLst>
              <a:ext uri="{FF2B5EF4-FFF2-40B4-BE49-F238E27FC236}">
                <a16:creationId xmlns:a16="http://schemas.microsoft.com/office/drawing/2014/main" id="{487A7551-C549-0D4D-9F77-B940C4CB0B0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8129" y="4479473"/>
            <a:ext cx="9233191" cy="2209653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DB3C12-7ED7-A142-BA38-70DBD8E79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WAAM 22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3F63A5-2419-8646-95D9-3EB75AFDD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77C18-181E-0F48-BC02-F127F47B0A1C}" type="slidenum">
              <a:rPr lang="en-US" smtClean="0"/>
              <a:t>20</a:t>
            </a:fld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F3E164A-4CB8-E383-BA0B-53B217B126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0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7762"/>
    </mc:Choice>
    <mc:Fallback xmlns="">
      <p:transition advTm="37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729A8-7A81-6344-A1BB-9F3BCEB73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630" y="0"/>
            <a:ext cx="7802739" cy="1149241"/>
          </a:xfrm>
        </p:spPr>
        <p:txBody>
          <a:bodyPr/>
          <a:lstStyle/>
          <a:p>
            <a:r>
              <a:rPr lang="en-US" sz="4355" dirty="0">
                <a:solidFill>
                  <a:srgbClr val="0070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 learning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AB8DA-065D-C845-B4FA-9F5AAB57A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4143" y="1240971"/>
            <a:ext cx="9916885" cy="6030685"/>
          </a:xfrm>
        </p:spPr>
        <p:txBody>
          <a:bodyPr>
            <a:normAutofit/>
          </a:bodyPr>
          <a:lstStyle/>
          <a:p>
            <a:pPr marL="414772" indent="-41477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Train model on one set, apply to the other set</a:t>
            </a:r>
          </a:p>
          <a:p>
            <a:pPr marL="414772" indent="-41477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Problem – </a:t>
            </a:r>
          </a:p>
          <a:p>
            <a:pPr marL="777697" lvl="1" indent="-41477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Model trained on larger, SoCal data applied to smaller, NorCal data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performance drop </a:t>
            </a:r>
          </a:p>
          <a:p>
            <a:pPr marL="777697" lvl="1" indent="-41477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Model trained on smaller, NorCal data applied to larger, SoCal data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NO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performance drop </a:t>
            </a:r>
          </a:p>
          <a:p>
            <a:pPr marL="414772" indent="-41477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This seems backwards!</a:t>
            </a:r>
          </a:p>
          <a:p>
            <a:pPr marL="414772" indent="-41477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Isn’t it better to have more data?</a:t>
            </a:r>
          </a:p>
          <a:p>
            <a:pPr marL="414772" indent="-41477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Can we explain this and predict it next time?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D3335-798D-6341-9A85-0DCB555C0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WAAM 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DA63F-5C24-CC48-8045-64972BA94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77C18-181E-0F48-BC02-F127F47B0A1C}" type="slidenum">
              <a:rPr lang="en-US" smtClean="0"/>
              <a:t>21</a:t>
            </a:fld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03B6766-A5CB-1B5F-A0D8-9CDCFE6363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3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3850"/>
    </mc:Choice>
    <mc:Fallback xmlns="">
      <p:transition advTm="63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450EA-F441-044F-BD37-D231BC925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1618" y="213815"/>
            <a:ext cx="7802739" cy="898654"/>
          </a:xfrm>
        </p:spPr>
        <p:txBody>
          <a:bodyPr>
            <a:normAutofit fontScale="90000"/>
          </a:bodyPr>
          <a:lstStyle/>
          <a:p>
            <a:r>
              <a:rPr lang="en-US" sz="3629" b="1" dirty="0">
                <a:solidFill>
                  <a:srgbClr val="0070C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Density of combinations </a:t>
            </a:r>
            <a:r>
              <a:rPr lang="en-US" sz="3629" b="1" u="sng" dirty="0">
                <a:solidFill>
                  <a:srgbClr val="0070C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 one</a:t>
            </a:r>
            <a:r>
              <a:rPr lang="en-US" sz="3629" b="1" dirty="0">
                <a:solidFill>
                  <a:srgbClr val="0070C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but </a:t>
            </a:r>
            <a:r>
              <a:rPr lang="en-US" sz="3629" b="1" u="sng" dirty="0">
                <a:solidFill>
                  <a:srgbClr val="0070C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not the other</a:t>
            </a:r>
            <a:r>
              <a:rPr lang="en-US" sz="3629" b="1" dirty="0">
                <a:solidFill>
                  <a:srgbClr val="0070C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data set, 2-way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693687-EB48-1F42-A8F0-4A5D0CADAC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975" y="1304126"/>
            <a:ext cx="8993432" cy="37328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C9CC6A-E516-7E43-A9C4-EF6B9134A315}"/>
              </a:ext>
            </a:extLst>
          </p:cNvPr>
          <p:cNvSpPr txBox="1"/>
          <p:nvPr/>
        </p:nvSpPr>
        <p:spPr>
          <a:xfrm>
            <a:off x="1879238" y="5113837"/>
            <a:ext cx="8640906" cy="2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70" dirty="0">
                <a:latin typeface="Arial" panose="020B0604020202020204" pitchFamily="34" charset="0"/>
                <a:cs typeface="Arial" panose="020B0604020202020204" pitchFamily="34" charset="0"/>
              </a:rPr>
              <a:t>Image from Combinatorial Testing Metrics for Machine Learning,  Lanus, Freeman, Kuhn, </a:t>
            </a:r>
            <a:r>
              <a:rPr lang="en-US" sz="1270" dirty="0" err="1">
                <a:latin typeface="Arial" panose="020B0604020202020204" pitchFamily="34" charset="0"/>
                <a:cs typeface="Arial" panose="020B0604020202020204" pitchFamily="34" charset="0"/>
              </a:rPr>
              <a:t>Kacker</a:t>
            </a:r>
            <a:r>
              <a:rPr lang="en-US" sz="1270" dirty="0">
                <a:latin typeface="Arial" panose="020B0604020202020204" pitchFamily="34" charset="0"/>
                <a:cs typeface="Arial" panose="020B0604020202020204" pitchFamily="34" charset="0"/>
              </a:rPr>
              <a:t>, IWCT 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BD5E2-0C85-A543-A44A-E20C36544021}"/>
              </a:ext>
            </a:extLst>
          </p:cNvPr>
          <p:cNvSpPr txBox="1"/>
          <p:nvPr/>
        </p:nvSpPr>
        <p:spPr>
          <a:xfrm>
            <a:off x="2294001" y="5469884"/>
            <a:ext cx="2360262" cy="8461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3" dirty="0"/>
              <a:t>For C = SoCal, N = NorCal,</a:t>
            </a:r>
            <a:br>
              <a:rPr lang="en-US" sz="1633" dirty="0"/>
            </a:br>
            <a:r>
              <a:rPr lang="en-US" sz="1633" dirty="0"/>
              <a:t>|C\N| / |C| = 0.02</a:t>
            </a:r>
            <a:br>
              <a:rPr lang="en-US" sz="1633" dirty="0"/>
            </a:br>
            <a:r>
              <a:rPr lang="en-US" sz="1633" dirty="0"/>
              <a:t>|N\C| / |N| = 0.12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C4CFEC-91C9-144F-BE66-DBAA2F0AD2D7}"/>
              </a:ext>
            </a:extLst>
          </p:cNvPr>
          <p:cNvSpPr txBox="1"/>
          <p:nvPr/>
        </p:nvSpPr>
        <p:spPr>
          <a:xfrm>
            <a:off x="6441636" y="5555269"/>
            <a:ext cx="4254770" cy="846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NorCal data set has fewer “never seen” combinations, even with half as many observations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08FEFF9-1F20-AB4A-9B46-3FF1B906ABF8}"/>
              </a:ext>
            </a:extLst>
          </p:cNvPr>
          <p:cNvCxnSpPr/>
          <p:nvPr/>
        </p:nvCxnSpPr>
        <p:spPr bwMode="auto">
          <a:xfrm>
            <a:off x="5404728" y="5986709"/>
            <a:ext cx="906581" cy="0"/>
          </a:xfrm>
          <a:prstGeom prst="straightConnector1">
            <a:avLst/>
          </a:prstGeom>
          <a:solidFill>
            <a:srgbClr val="00B8FF"/>
          </a:solidFill>
          <a:ln w="857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FFDBE2-72D6-7C49-9851-27362AAC4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WAAM 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EA7FC-00D6-264D-AA85-145F965CE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77C18-181E-0F48-BC02-F127F47B0A1C}" type="slidenum">
              <a:rPr lang="en-US" smtClean="0"/>
              <a:t>22</a:t>
            </a:fld>
            <a:endParaRPr lang="en-US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A81E345-39B7-66D1-0743-C2251ACD1E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0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9632"/>
    </mc:Choice>
    <mc:Fallback xmlns="">
      <p:transition advTm="29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C1640-9188-1D46-BD58-159D732EC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82" y="-157775"/>
            <a:ext cx="11921835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0C1"/>
                </a:solidFill>
              </a:rPr>
              <a:t>Assured autonomy – more questions than answers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236F0-FB83-024C-869F-A66CD274F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45" y="1032419"/>
            <a:ext cx="11385981" cy="582558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Interactions of learning components with programmed components – especially replacing humans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/>
              <a:t>Changes the nature of system failures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/>
              <a:t>More like failures involving human factors issues?</a:t>
            </a:r>
            <a:br>
              <a:rPr lang="en-US" sz="3600" dirty="0"/>
            </a:br>
            <a:r>
              <a:rPr lang="en-US" sz="3600" dirty="0">
                <a:sym typeface="Wingdings" pitchFamily="2" charset="2"/>
              </a:rPr>
              <a:t> Turing test for bugs!  Distinguish between human-triggered and AI-triggered system failures?</a:t>
            </a:r>
            <a:endParaRPr lang="en-US" sz="3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01AEBC-D7B6-6541-9C0C-DDEC74617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WAAM 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B6CD85-A5F3-FC4E-9C72-83D78F92C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77C18-181E-0F48-BC02-F127F47B0A1C}" type="slidenum">
              <a:rPr lang="en-US" smtClean="0"/>
              <a:t>23</a:t>
            </a:fld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69E3EF5-F2A5-821F-F318-F52FA3F82C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3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16"/>
    </mc:Choice>
    <mc:Fallback xmlns="">
      <p:transition spd="slow" advTm="62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C1640-9188-1D46-BD58-159D732EC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73" y="-72232"/>
            <a:ext cx="11841797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0C1"/>
                </a:solidFill>
              </a:rPr>
              <a:t>Assured autonomy – key points &amp; current 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236F0-FB83-024C-869F-A66CD274F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019" y="969818"/>
            <a:ext cx="11305308" cy="5638800"/>
          </a:xfrm>
        </p:spPr>
        <p:txBody>
          <a:bodyPr>
            <a:normAutofit/>
          </a:bodyPr>
          <a:lstStyle/>
          <a:p>
            <a:r>
              <a:rPr lang="en-US" sz="3600" dirty="0"/>
              <a:t>For capability and cost reasons, </a:t>
            </a:r>
            <a:r>
              <a:rPr lang="en-US" sz="3600" u="sng" dirty="0"/>
              <a:t>autonomous components are becoming routine</a:t>
            </a:r>
            <a:r>
              <a:rPr lang="en-US" sz="3600" dirty="0"/>
              <a:t> in software engineering</a:t>
            </a:r>
          </a:p>
          <a:p>
            <a:r>
              <a:rPr lang="en-US" sz="3600" dirty="0"/>
              <a:t>Many, or most, </a:t>
            </a:r>
            <a:r>
              <a:rPr lang="en-US" sz="3600" u="sng" dirty="0"/>
              <a:t>methods used in high assurance conventional systems do not apply </a:t>
            </a:r>
            <a:r>
              <a:rPr lang="en-US" sz="3600" dirty="0"/>
              <a:t>to many autonomous components</a:t>
            </a:r>
          </a:p>
          <a:p>
            <a:pPr lvl="1"/>
            <a:r>
              <a:rPr lang="en-US" sz="3200" dirty="0"/>
              <a:t>Structural coverage – not for neural nets, and others</a:t>
            </a:r>
          </a:p>
          <a:p>
            <a:pPr lvl="1"/>
            <a:r>
              <a:rPr lang="en-US" sz="3200" dirty="0"/>
              <a:t>Formal proofs – for some parts but limited </a:t>
            </a:r>
            <a:endParaRPr lang="en-US" sz="3200" i="1" dirty="0">
              <a:solidFill>
                <a:srgbClr val="C00000"/>
              </a:solidFill>
            </a:endParaRPr>
          </a:p>
          <a:p>
            <a:r>
              <a:rPr lang="en-US" sz="3600" dirty="0"/>
              <a:t>How to deal with learning, dynamic changes in system, routine non-determinism?</a:t>
            </a:r>
          </a:p>
          <a:p>
            <a:r>
              <a:rPr lang="en-US" sz="3600" dirty="0"/>
              <a:t>Developing appropriate measures of test adequacy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01AEBC-D7B6-6541-9C0C-DDEC74617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WAAM 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B6CD85-A5F3-FC4E-9C72-83D78F92C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77C18-181E-0F48-BC02-F127F47B0A1C}" type="slidenum">
              <a:rPr lang="en-US" smtClean="0"/>
              <a:t>24</a:t>
            </a:fld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94DC56E-1C05-2AD7-0911-289DF0C2A6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89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840"/>
    </mc:Choice>
    <mc:Fallback xmlns="">
      <p:transition spd="slow" advTm="75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AutoShape 2"/>
          <p:cNvSpPr>
            <a:spLocks noChangeArrowheads="1"/>
          </p:cNvSpPr>
          <p:nvPr/>
        </p:nvSpPr>
        <p:spPr bwMode="auto">
          <a:xfrm>
            <a:off x="4202202" y="1913962"/>
            <a:ext cx="8295271" cy="1440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en-US" sz="1633"/>
          </a:p>
        </p:txBody>
      </p:sp>
      <p:sp>
        <p:nvSpPr>
          <p:cNvPr id="104451" name="AutoShape 3"/>
          <p:cNvSpPr>
            <a:spLocks noChangeArrowheads="1"/>
          </p:cNvSpPr>
          <p:nvPr/>
        </p:nvSpPr>
        <p:spPr bwMode="auto">
          <a:xfrm>
            <a:off x="4046665" y="1918282"/>
            <a:ext cx="8295271" cy="1441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en-US" sz="1633"/>
          </a:p>
        </p:txBody>
      </p:sp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6971" y="6277620"/>
            <a:ext cx="1431510" cy="58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3" name="Text Box 6"/>
          <p:cNvSpPr txBox="1">
            <a:spLocks noChangeArrowheads="1"/>
          </p:cNvSpPr>
          <p:nvPr/>
        </p:nvSpPr>
        <p:spPr bwMode="auto">
          <a:xfrm>
            <a:off x="1395347" y="3174062"/>
            <a:ext cx="8689872" cy="1605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46" tIns="42456" rIns="81646" bIns="42456">
            <a:spAutoFit/>
          </a:bodyPr>
          <a:lstStyle>
            <a:lvl1pPr eaLnBrk="0" hangingPunct="0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1pPr>
            <a:lvl2pPr eaLnBrk="0" hangingPunct="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2pPr>
            <a:lvl3pPr eaLnBrk="0" hangingPunct="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3pPr>
            <a:lvl4pPr eaLnBrk="0" hangingPunct="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4pPr>
            <a:lvl5pPr eaLnBrk="0" hangingPunct="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9pPr>
          </a:lstStyle>
          <a:p>
            <a:pPr algn="ctr" eaLnBrk="1" hangingPunct="1">
              <a:spcAft>
                <a:spcPct val="0"/>
              </a:spcAft>
            </a:pPr>
            <a:r>
              <a:rPr lang="en-GB" altLang="en-US" sz="2540" dirty="0">
                <a:solidFill>
                  <a:schemeClr val="tx1"/>
                </a:solidFill>
                <a:latin typeface="Arial" charset="0"/>
              </a:rPr>
              <a:t>Rick Kuhn, Raghu Kacker, M S Raunak</a:t>
            </a:r>
          </a:p>
          <a:p>
            <a:pPr eaLnBrk="1" hangingPunct="1">
              <a:lnSpc>
                <a:spcPct val="90000"/>
              </a:lnSpc>
              <a:spcAft>
                <a:spcPct val="0"/>
              </a:spcAft>
            </a:pPr>
            <a:r>
              <a:rPr lang="en-GB" altLang="en-US" sz="2540" dirty="0">
                <a:solidFill>
                  <a:schemeClr val="tx1"/>
                </a:solidFill>
                <a:latin typeface="Arial" charset="0"/>
              </a:rPr>
              <a:t>                      {</a:t>
            </a:r>
            <a:r>
              <a:rPr lang="en-GB" altLang="en-US" sz="2540" dirty="0" err="1">
                <a:solidFill>
                  <a:schemeClr val="tx1"/>
                </a:solidFill>
                <a:latin typeface="Arial" charset="0"/>
              </a:rPr>
              <a:t>kuhn</a:t>
            </a:r>
            <a:r>
              <a:rPr lang="en-GB" altLang="en-US" sz="2540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GB" altLang="en-US" sz="2540" dirty="0" err="1">
                <a:solidFill>
                  <a:schemeClr val="tx1"/>
                </a:solidFill>
                <a:latin typeface="Arial" charset="0"/>
              </a:rPr>
              <a:t>raghu.kacker</a:t>
            </a:r>
            <a:r>
              <a:rPr lang="en-GB" altLang="en-US" sz="2540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GB" altLang="en-US" sz="2540" dirty="0" err="1">
                <a:solidFill>
                  <a:schemeClr val="tx1"/>
                </a:solidFill>
                <a:latin typeface="Arial" charset="0"/>
              </a:rPr>
              <a:t>raunak</a:t>
            </a:r>
            <a:r>
              <a:rPr lang="en-GB" altLang="en-US" sz="2540" dirty="0">
                <a:solidFill>
                  <a:schemeClr val="tx1"/>
                </a:solidFill>
                <a:latin typeface="Arial" charset="0"/>
              </a:rPr>
              <a:t>}@</a:t>
            </a:r>
            <a:r>
              <a:rPr lang="en-GB" altLang="en-US" sz="2540" dirty="0" err="1">
                <a:solidFill>
                  <a:schemeClr val="tx1"/>
                </a:solidFill>
                <a:latin typeface="Arial" charset="0"/>
              </a:rPr>
              <a:t>nist.gov</a:t>
            </a:r>
            <a:endParaRPr lang="en-GB" altLang="en-US" sz="2540" dirty="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  <a:spcAft>
                <a:spcPct val="0"/>
              </a:spcAft>
            </a:pPr>
            <a:br>
              <a:rPr lang="en-GB" altLang="en-US" sz="2903" dirty="0">
                <a:solidFill>
                  <a:srgbClr val="1F3A85"/>
                </a:solidFill>
                <a:latin typeface="Arial" charset="0"/>
              </a:rPr>
            </a:br>
            <a:r>
              <a:rPr lang="en-GB" altLang="en-US" sz="2903" dirty="0">
                <a:solidFill>
                  <a:srgbClr val="1F3A85"/>
                </a:solidFill>
                <a:latin typeface="Arial" charset="0"/>
              </a:rPr>
              <a:t>		       	http://csrc.nist.gov/acts</a:t>
            </a:r>
          </a:p>
        </p:txBody>
      </p:sp>
      <p:sp>
        <p:nvSpPr>
          <p:cNvPr id="104454" name="Rectangle 1"/>
          <p:cNvSpPr>
            <a:spLocks noChangeArrowheads="1"/>
          </p:cNvSpPr>
          <p:nvPr/>
        </p:nvSpPr>
        <p:spPr bwMode="auto">
          <a:xfrm>
            <a:off x="2221996" y="893785"/>
            <a:ext cx="4985803" cy="143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1pPr>
            <a:lvl2pPr eaLnBrk="0" hangingPunct="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2pPr>
            <a:lvl3pPr eaLnBrk="0" hangingPunct="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3pPr>
            <a:lvl4pPr eaLnBrk="0" hangingPunct="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4pPr>
            <a:lvl5pPr eaLnBrk="0" hangingPunct="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</a:pPr>
            <a:r>
              <a:rPr lang="en-US" altLang="en-US" sz="4355" dirty="0">
                <a:solidFill>
                  <a:srgbClr val="1F3A85"/>
                </a:solidFill>
                <a:latin typeface="Calibri" charset="0"/>
              </a:rPr>
              <a:t>Please contact us </a:t>
            </a:r>
            <a:br>
              <a:rPr lang="en-US" altLang="en-US" sz="4355" dirty="0">
                <a:solidFill>
                  <a:srgbClr val="1F3A85"/>
                </a:solidFill>
                <a:latin typeface="Calibri" charset="0"/>
              </a:rPr>
            </a:br>
            <a:r>
              <a:rPr lang="en-US" altLang="en-US" sz="4355" dirty="0">
                <a:solidFill>
                  <a:srgbClr val="1F3A85"/>
                </a:solidFill>
                <a:latin typeface="Calibri" charset="0"/>
              </a:rPr>
              <a:t>if you’re interested!</a:t>
            </a:r>
          </a:p>
        </p:txBody>
      </p:sp>
      <p:pic>
        <p:nvPicPr>
          <p:cNvPr id="104455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7104" y="525655"/>
            <a:ext cx="2877422" cy="2160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1FCCA3D-041A-B140-9457-F093D0E14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270">
                <a:latin typeface="Nimrod"/>
                <a:ea typeface="SimSun" panose="02010600030101010101" pitchFamily="2" charset="-122"/>
              </a:rPr>
              <a:t>WAAM 22</a:t>
            </a:r>
            <a:endParaRPr lang="en-US" altLang="zh-CN" sz="1270" dirty="0">
              <a:latin typeface="Nimrod"/>
              <a:ea typeface="SimSun" panose="02010600030101010101" pitchFamily="2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34DDBA-7621-6940-BA92-0388990A9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77C18-181E-0F48-BC02-F127F47B0A1C}" type="slidenum">
              <a:rPr lang="en-US" smtClean="0"/>
              <a:t>25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88A4E8E-71E9-5AB4-675E-C442A0B003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47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8026"/>
    </mc:Choice>
    <mc:Fallback xmlns="">
      <p:transition advTm="18026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7800F-E7C1-5848-9C65-21D2F5069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413" y="-132735"/>
            <a:ext cx="11852787" cy="1325563"/>
          </a:xfrm>
        </p:spPr>
        <p:txBody>
          <a:bodyPr/>
          <a:lstStyle/>
          <a:p>
            <a:r>
              <a:rPr lang="en-US" b="1" dirty="0">
                <a:solidFill>
                  <a:srgbClr val="0070C1"/>
                </a:solidFill>
              </a:rPr>
              <a:t>Software safety assurance is already </a:t>
            </a:r>
            <a:r>
              <a:rPr lang="en-US" b="1" i="1" u="sng" dirty="0">
                <a:solidFill>
                  <a:srgbClr val="0070C1"/>
                </a:solidFill>
              </a:rPr>
              <a:t>very</a:t>
            </a:r>
            <a:r>
              <a:rPr lang="en-US" b="1" dirty="0">
                <a:solidFill>
                  <a:srgbClr val="0070C1"/>
                </a:solidFill>
              </a:rPr>
              <a:t> expensive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5FCC9F4-B07B-504B-A08A-EE7635D487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1441" y="1289597"/>
            <a:ext cx="6936759" cy="5204389"/>
          </a:xfrm>
          <a:ln w="1905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ACC776-8222-DE44-8723-72C35C91318C}"/>
              </a:ext>
            </a:extLst>
          </p:cNvPr>
          <p:cNvSpPr txBox="1"/>
          <p:nvPr/>
        </p:nvSpPr>
        <p:spPr>
          <a:xfrm>
            <a:off x="415413" y="1192828"/>
            <a:ext cx="47465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For commercial software:</a:t>
            </a:r>
          </a:p>
          <a:p>
            <a:r>
              <a:rPr lang="en-US" sz="2800" dirty="0">
                <a:solidFill>
                  <a:srgbClr val="C00000"/>
                </a:solidFill>
              </a:rPr>
              <a:t>50% code development</a:t>
            </a:r>
            <a:r>
              <a:rPr lang="en-US" sz="2800" dirty="0"/>
              <a:t>, </a:t>
            </a:r>
            <a:br>
              <a:rPr lang="en-US" sz="2800" dirty="0"/>
            </a:br>
            <a:r>
              <a:rPr lang="en-US" sz="2800" u="sng" dirty="0">
                <a:solidFill>
                  <a:srgbClr val="C00000"/>
                </a:solidFill>
              </a:rPr>
              <a:t>50% verification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DB34A6-FD2E-D647-B955-B0B411B17C53}"/>
              </a:ext>
            </a:extLst>
          </p:cNvPr>
          <p:cNvSpPr txBox="1"/>
          <p:nvPr/>
        </p:nvSpPr>
        <p:spPr>
          <a:xfrm>
            <a:off x="415413" y="2736502"/>
            <a:ext cx="45051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For aviation life-critical:</a:t>
            </a:r>
            <a:br>
              <a:rPr lang="en-US" sz="2800" dirty="0"/>
            </a:br>
            <a:r>
              <a:rPr lang="en-US" sz="2800" dirty="0">
                <a:solidFill>
                  <a:srgbClr val="C00000"/>
                </a:solidFill>
              </a:rPr>
              <a:t>12% code development</a:t>
            </a:r>
            <a:r>
              <a:rPr lang="en-US" sz="2800" dirty="0"/>
              <a:t>, </a:t>
            </a:r>
            <a:br>
              <a:rPr lang="en-US" sz="2800" dirty="0"/>
            </a:br>
            <a:r>
              <a:rPr lang="en-US" sz="2800" u="sng" dirty="0">
                <a:solidFill>
                  <a:srgbClr val="C00000"/>
                </a:solidFill>
              </a:rPr>
              <a:t>88% verification </a:t>
            </a:r>
            <a:br>
              <a:rPr lang="en-US" sz="2800" dirty="0">
                <a:solidFill>
                  <a:srgbClr val="C00000"/>
                </a:solidFill>
              </a:rPr>
            </a:br>
            <a:r>
              <a:rPr lang="en-US" sz="2800" dirty="0"/>
              <a:t>(Software is about 30% of cost for new civilian aircraft, higher for military)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EF723A-F334-EA4A-BB25-E899651B716D}"/>
              </a:ext>
            </a:extLst>
          </p:cNvPr>
          <p:cNvSpPr txBox="1"/>
          <p:nvPr/>
        </p:nvSpPr>
        <p:spPr>
          <a:xfrm>
            <a:off x="415413" y="5665172"/>
            <a:ext cx="47465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C00000"/>
                </a:solidFill>
              </a:rPr>
              <a:t>Autonomy makes the problem even harder!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191092-BD7B-564B-A62A-F3786EF8B210}"/>
              </a:ext>
            </a:extLst>
          </p:cNvPr>
          <p:cNvCxnSpPr/>
          <p:nvPr/>
        </p:nvCxnSpPr>
        <p:spPr bwMode="auto">
          <a:xfrm>
            <a:off x="415413" y="891063"/>
            <a:ext cx="11582623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0070C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60B60C94-C511-4C4D-80AA-F62B3BE13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WAAM 22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B0E360B-85CB-014D-8F2C-B1C8DA811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77C18-181E-0F48-BC02-F127F47B0A1C}" type="slidenum">
              <a:rPr lang="en-US" smtClean="0"/>
              <a:t>3</a:t>
            </a:fld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3A03759-8218-7DDE-1C2E-E99952F62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1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482"/>
    </mc:Choice>
    <mc:Fallback xmlns="">
      <p:transition spd="slow" advTm="105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DDE8B1-DA5E-2843-8262-4803FBB62D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2839" y="1924299"/>
            <a:ext cx="9489161" cy="5572495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7C57F9-F067-4B47-9FED-9F0C435B7E3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0713" y="1162751"/>
            <a:ext cx="8286173" cy="9847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946DDF-CA14-3549-946C-7A7292927211}"/>
              </a:ext>
            </a:extLst>
          </p:cNvPr>
          <p:cNvSpPr txBox="1"/>
          <p:nvPr/>
        </p:nvSpPr>
        <p:spPr>
          <a:xfrm>
            <a:off x="387928" y="111891"/>
            <a:ext cx="11298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1"/>
                </a:solidFill>
              </a:rPr>
              <a:t>Autonomy makes the problem even more expensive!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64D1063-F53B-EC40-92CE-01B3BF7AB561}"/>
              </a:ext>
            </a:extLst>
          </p:cNvPr>
          <p:cNvCxnSpPr/>
          <p:nvPr/>
        </p:nvCxnSpPr>
        <p:spPr bwMode="auto">
          <a:xfrm>
            <a:off x="387928" y="819777"/>
            <a:ext cx="1094509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0070C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EBB84F5-A490-6A4D-BCBF-71B47B7A9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WAAM 22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0715AB6-5625-8646-B25F-9CD1459D8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77C18-181E-0F48-BC02-F127F47B0A1C}" type="slidenum">
              <a:rPr lang="en-US" smtClean="0"/>
              <a:t>4</a:t>
            </a:fld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0C69B76-2231-5A42-4ADF-484550B2F8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4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04"/>
    </mc:Choice>
    <mc:Fallback xmlns="">
      <p:transition spd="slow" advTm="47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B6331-3ABC-404F-8C21-BF28D6A6D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465" y="297961"/>
            <a:ext cx="684571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1"/>
                </a:solidFill>
              </a:rPr>
              <a:t>Why can’t we use the same processes as other safety-critical software 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05460C-06CE-2346-B047-0AAE03E2E8D0}"/>
              </a:ext>
            </a:extLst>
          </p:cNvPr>
          <p:cNvSpPr txBox="1">
            <a:spLocks/>
          </p:cNvSpPr>
          <p:nvPr/>
        </p:nvSpPr>
        <p:spPr>
          <a:xfrm>
            <a:off x="458180" y="4529068"/>
            <a:ext cx="6281833" cy="23289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rgbClr val="C00000"/>
                </a:solidFill>
              </a:rPr>
              <a:t>Life-critical aviation software requires MCDC (Modified Condition Decision Coverage) testing, a white-box criterion that is not useful for neural nets and other black-box methods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6C14438-232B-4D43-8DDA-6036A2F02238}"/>
              </a:ext>
            </a:extLst>
          </p:cNvPr>
          <p:cNvSpPr txBox="1">
            <a:spLocks/>
          </p:cNvSpPr>
          <p:nvPr/>
        </p:nvSpPr>
        <p:spPr>
          <a:xfrm>
            <a:off x="458180" y="2187417"/>
            <a:ext cx="6388510" cy="220013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300" dirty="0"/>
              <a:t>Nearly all conventional software testing is based on structural coverage – ensuring that all statements, decisions, paths are tested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25AF1471-4A46-4242-97B8-2C561BF338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175" y="0"/>
            <a:ext cx="5350875" cy="6858000"/>
          </a:xfrm>
          <a:prstGeom prst="rect">
            <a:avLst/>
          </a:prstGeom>
        </p:spPr>
      </p:pic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63D7F8D7-56AE-B94D-B398-59B920FC6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WAAM 22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BB6E6EF-9CED-F348-B490-84F5A99F0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77C18-181E-0F48-BC02-F127F47B0A1C}" type="slidenum">
              <a:rPr lang="en-US" smtClean="0"/>
              <a:t>5</a:t>
            </a:fld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7E75499-C834-A279-3915-8D254CD8D7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1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973"/>
    </mc:Choice>
    <mc:Fallback xmlns="">
      <p:transition spd="slow" advTm="69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47954-64BF-9048-BD76-D418D35F5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435" y="-208122"/>
            <a:ext cx="12268869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1"/>
                </a:solidFill>
              </a:rPr>
              <a:t>Code coverage works well - for conventional software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9F8042F-5651-8D47-B7FE-68FDB5F5F7DE}"/>
              </a:ext>
            </a:extLst>
          </p:cNvPr>
          <p:cNvCxnSpPr/>
          <p:nvPr/>
        </p:nvCxnSpPr>
        <p:spPr bwMode="auto">
          <a:xfrm>
            <a:off x="304687" y="766372"/>
            <a:ext cx="11582623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0070C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386D6AB1-9660-434F-940E-1DC181428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WAAM 22</a:t>
            </a:r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4DE0E4A9-B307-A742-AE14-B5C2C6001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77C18-181E-0F48-BC02-F127F47B0A1C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2468DE-4643-81CA-0433-255F799B50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160" y="1349940"/>
            <a:ext cx="8996680" cy="481309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CE4823C-95A3-A4A2-F477-1B265F53DB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88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39"/>
    </mc:Choice>
    <mc:Fallback xmlns="">
      <p:transition spd="slow" advTm="29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F98D7-67F1-B24C-8735-409A02FEB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246" y="-134145"/>
            <a:ext cx="11221065" cy="1325563"/>
          </a:xfrm>
        </p:spPr>
        <p:txBody>
          <a:bodyPr/>
          <a:lstStyle/>
          <a:p>
            <a:r>
              <a:rPr lang="en-US" b="1" dirty="0">
                <a:solidFill>
                  <a:srgbClr val="0070C1"/>
                </a:solidFill>
              </a:rPr>
              <a:t>Can we use code coverage for machine learning?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B8DE3-5CCD-6B42-9234-6529B8293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452" y="1825625"/>
            <a:ext cx="4542503" cy="5014120"/>
          </a:xfrm>
        </p:spPr>
        <p:txBody>
          <a:bodyPr>
            <a:normAutofit/>
          </a:bodyPr>
          <a:lstStyle/>
          <a:p>
            <a:r>
              <a:rPr lang="en-US" sz="3200" dirty="0"/>
              <a:t>Much of AI/ML depends on various neural nets</a:t>
            </a:r>
          </a:p>
          <a:p>
            <a:r>
              <a:rPr lang="en-US" sz="3200" dirty="0"/>
              <a:t>Algorithm and code stays the same</a:t>
            </a:r>
          </a:p>
          <a:p>
            <a:r>
              <a:rPr lang="en-US" sz="3200" dirty="0"/>
              <a:t>Connections and weights adjusted (changed)</a:t>
            </a:r>
          </a:p>
          <a:p>
            <a:r>
              <a:rPr lang="en-US" sz="3200" dirty="0">
                <a:solidFill>
                  <a:srgbClr val="C00000"/>
                </a:solidFill>
              </a:rPr>
              <a:t>Behavior changes depending on inputs used in training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6985B1D-7EA3-B148-A9A5-BC4A1D57D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4725" y="2026597"/>
            <a:ext cx="6854540" cy="394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061863C-BEA4-F546-8231-5B1962BA2989}"/>
              </a:ext>
            </a:extLst>
          </p:cNvPr>
          <p:cNvCxnSpPr/>
          <p:nvPr/>
        </p:nvCxnSpPr>
        <p:spPr bwMode="auto">
          <a:xfrm>
            <a:off x="666246" y="904918"/>
            <a:ext cx="11123972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0070C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7A1718-7586-BD4A-BAC0-67EE7C0A6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WAAM 22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75571E-2E0D-2143-B151-545B9AE2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77C18-181E-0F48-BC02-F127F47B0A1C}" type="slidenum">
              <a:rPr lang="en-US" smtClean="0"/>
              <a:t>7</a:t>
            </a:fld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7623B61-F30C-6884-D565-E516DBD4AF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65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60"/>
    </mc:Choice>
    <mc:Fallback xmlns="">
      <p:transition spd="slow" advTm="56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5A862-1CDE-6945-BB85-A8A9051F9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18" y="-148247"/>
            <a:ext cx="11984181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1"/>
                </a:solidFill>
              </a:rPr>
              <a:t>To monitor and guard input space, need to measure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CE289-5278-8649-B6EA-8D11A8F76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677" y="2183008"/>
            <a:ext cx="11547322" cy="1325563"/>
          </a:xfrm>
        </p:spPr>
        <p:txBody>
          <a:bodyPr/>
          <a:lstStyle/>
          <a:p>
            <a:r>
              <a:rPr lang="en-US" dirty="0"/>
              <a:t>We can measure “neuron coverage”, an indirect measure and not clear how closely related to accuracy and ability to correctly process all of the input space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3C011EE-54C2-8946-B550-59863DD24BE9}"/>
              </a:ext>
            </a:extLst>
          </p:cNvPr>
          <p:cNvSpPr txBox="1">
            <a:spLocks/>
          </p:cNvSpPr>
          <p:nvPr/>
        </p:nvSpPr>
        <p:spPr>
          <a:xfrm>
            <a:off x="547254" y="3890739"/>
            <a:ext cx="5049982" cy="2396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Measure the input space directly</a:t>
            </a:r>
            <a:br>
              <a:rPr lang="en-US" dirty="0">
                <a:solidFill>
                  <a:srgbClr val="C00000"/>
                </a:solidFill>
              </a:rPr>
            </a:br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Then see if the AI system handles all of it correctly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A359119-E08B-E74C-A4FF-7C5228E46A47}"/>
              </a:ext>
            </a:extLst>
          </p:cNvPr>
          <p:cNvSpPr txBox="1">
            <a:spLocks/>
          </p:cNvSpPr>
          <p:nvPr/>
        </p:nvSpPr>
        <p:spPr>
          <a:xfrm>
            <a:off x="644677" y="10831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Gold standard of assurance and verification of life-critical software </a:t>
            </a:r>
            <a:r>
              <a:rPr lang="en-US" u="sng" dirty="0"/>
              <a:t>can’t be used </a:t>
            </a:r>
            <a:r>
              <a:rPr lang="en-US" dirty="0"/>
              <a:t>for much of new life-critical autonomy software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39E8F7-44FB-D34C-8308-6E6DEC73503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2477" y="3320143"/>
            <a:ext cx="6289522" cy="35378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7AEB67-200D-1C47-B28B-410BA23F4016}"/>
              </a:ext>
            </a:extLst>
          </p:cNvPr>
          <p:cNvSpPr txBox="1"/>
          <p:nvPr/>
        </p:nvSpPr>
        <p:spPr>
          <a:xfrm>
            <a:off x="6041571" y="3451451"/>
            <a:ext cx="1883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Nobody at the wheel …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E30B11-7403-7345-8AD5-B1D572771C97}"/>
              </a:ext>
            </a:extLst>
          </p:cNvPr>
          <p:cNvCxnSpPr/>
          <p:nvPr/>
        </p:nvCxnSpPr>
        <p:spPr bwMode="auto">
          <a:xfrm>
            <a:off x="304687" y="766372"/>
            <a:ext cx="11582623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0070C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A84B6B2-7B06-0C42-8759-8D29A2E15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WAAM 22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E36A596-81FB-034C-A071-20FE2F113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77C18-181E-0F48-BC02-F127F47B0A1C}" type="slidenum">
              <a:rPr lang="en-US" smtClean="0"/>
              <a:t>8</a:t>
            </a:fld>
            <a:endParaRPr lang="en-US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568E3647-3CF6-7CC5-0B7F-0D7EE0FCD4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15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349"/>
    </mc:Choice>
    <mc:Fallback xmlns="">
      <p:transition spd="slow" advTm="91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3DD61-A026-5C41-A80A-536E015C5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383" y="1783349"/>
            <a:ext cx="5279571" cy="2737304"/>
          </a:xfrm>
        </p:spPr>
        <p:txBody>
          <a:bodyPr>
            <a:normAutofit/>
          </a:bodyPr>
          <a:lstStyle/>
          <a:p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But can they do it under all kinds of conditions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1ABE63-4227-7A4E-B04E-FDB361B920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1743"/>
            <a:ext cx="6311384" cy="5853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C3B1B3-5057-D84D-AE57-2F892EC80B95}"/>
              </a:ext>
            </a:extLst>
          </p:cNvPr>
          <p:cNvSpPr txBox="1"/>
          <p:nvPr/>
        </p:nvSpPr>
        <p:spPr>
          <a:xfrm>
            <a:off x="7044414" y="4398769"/>
            <a:ext cx="46284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problem is harder outside of a constrained environment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E6E4C8-0191-DB46-886A-065089D94A65}"/>
              </a:ext>
            </a:extLst>
          </p:cNvPr>
          <p:cNvSpPr txBox="1"/>
          <p:nvPr/>
        </p:nvSpPr>
        <p:spPr>
          <a:xfrm>
            <a:off x="6967536" y="122331"/>
            <a:ext cx="5181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It doesn’t take much intelligence to drive a car.  Even rats can do it!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B34846-F7A9-974D-90F8-038016233C7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64" y="65063"/>
            <a:ext cx="4485823" cy="816680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CE93316-3107-E54D-8745-6559B5D05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WAAM 22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E2002F6-27E8-9F4C-9C00-9740655EE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77C18-181E-0F48-BC02-F127F47B0A1C}" type="slidenum">
              <a:rPr lang="en-US" smtClean="0"/>
              <a:t>9</a:t>
            </a:fld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D59F401-3FA5-7848-9950-4A3796C6BA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42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52"/>
    </mc:Choice>
    <mc:Fallback xmlns="">
      <p:transition spd="slow" advTm="57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21364</TotalTime>
  <Words>1592</Words>
  <Application>Microsoft Macintosh PowerPoint</Application>
  <PresentationFormat>Widescreen</PresentationFormat>
  <Paragraphs>297</Paragraphs>
  <Slides>25</Slides>
  <Notes>7</Notes>
  <HiddenSlides>0</HiddenSlides>
  <MMClips>25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Arial Narrow</vt:lpstr>
      <vt:lpstr>Calibri</vt:lpstr>
      <vt:lpstr>Calibri Light</vt:lpstr>
      <vt:lpstr>Cambria Math</vt:lpstr>
      <vt:lpstr>Nimrod</vt:lpstr>
      <vt:lpstr>Roboto Slab</vt:lpstr>
      <vt:lpstr>Tahoma</vt:lpstr>
      <vt:lpstr>Times New Roman</vt:lpstr>
      <vt:lpstr>Office Theme</vt:lpstr>
      <vt:lpstr>PowerPoint Presentation</vt:lpstr>
      <vt:lpstr>PowerPoint Presentation</vt:lpstr>
      <vt:lpstr>Software safety assurance is already very expensive</vt:lpstr>
      <vt:lpstr>PowerPoint Presentation</vt:lpstr>
      <vt:lpstr>Why can’t we use the same processes as other safety-critical software ?</vt:lpstr>
      <vt:lpstr>Code coverage works well - for conventional software</vt:lpstr>
      <vt:lpstr>Can we use code coverage for machine learning?</vt:lpstr>
      <vt:lpstr>To monitor and guard input space, need to measure</vt:lpstr>
      <vt:lpstr>But can they do it under all kinds of conditions ?</vt:lpstr>
      <vt:lpstr>Testing is difficult in complex environment</vt:lpstr>
      <vt:lpstr>Combinatorial input space coverage</vt:lpstr>
      <vt:lpstr>PowerPoint Presentation</vt:lpstr>
      <vt:lpstr>Graphing Coverage Measurement  </vt:lpstr>
      <vt:lpstr>What else does this chart show?</vt:lpstr>
      <vt:lpstr>A real-world example:   Spacecraft software 82 variables, 7,489 tests, conventional test design (not covering arrays)</vt:lpstr>
      <vt:lpstr>What levels of input space coverage are seen in practical ML data sets?</vt:lpstr>
      <vt:lpstr>Research questions</vt:lpstr>
      <vt:lpstr>Transfer learning – what is the problem?</vt:lpstr>
      <vt:lpstr>Transfer learning – conventional practice</vt:lpstr>
      <vt:lpstr>Example – image analysis</vt:lpstr>
      <vt:lpstr>Transfer learning problem</vt:lpstr>
      <vt:lpstr>Density of combinations in one but not the other data set, 2-way</vt:lpstr>
      <vt:lpstr>Assured autonomy – more questions than answers</vt:lpstr>
      <vt:lpstr>Assured autonomy – key points &amp; current state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Kuhn, D. Richard (Fed)</dc:creator>
  <cp:lastModifiedBy>Kuhn, D. Richard (Fed)</cp:lastModifiedBy>
  <cp:revision>195</cp:revision>
  <dcterms:created xsi:type="dcterms:W3CDTF">2021-07-29T18:50:18Z</dcterms:created>
  <dcterms:modified xsi:type="dcterms:W3CDTF">2022-11-01T19:24:40Z</dcterms:modified>
</cp:coreProperties>
</file>